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3" r:id="rId3"/>
    <p:sldId id="293" r:id="rId4"/>
    <p:sldId id="260" r:id="rId5"/>
    <p:sldId id="262" r:id="rId6"/>
    <p:sldId id="264" r:id="rId7"/>
    <p:sldId id="286" r:id="rId8"/>
    <p:sldId id="272" r:id="rId9"/>
    <p:sldId id="283" r:id="rId10"/>
    <p:sldId id="277" r:id="rId11"/>
    <p:sldId id="287" r:id="rId12"/>
    <p:sldId id="284" r:id="rId13"/>
    <p:sldId id="270" r:id="rId14"/>
    <p:sldId id="289" r:id="rId15"/>
    <p:sldId id="290" r:id="rId16"/>
    <p:sldId id="285" r:id="rId17"/>
    <p:sldId id="271" r:id="rId18"/>
    <p:sldId id="294" r:id="rId19"/>
    <p:sldId id="292" r:id="rId20"/>
    <p:sldId id="295" r:id="rId21"/>
    <p:sldId id="291" r:id="rId22"/>
    <p:sldId id="273" r:id="rId23"/>
    <p:sldId id="275" r:id="rId24"/>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74" userDrawn="1">
          <p15:clr>
            <a:srgbClr val="A4A3A4"/>
          </p15:clr>
        </p15:guide>
        <p15:guide id="2" pos="551" userDrawn="1">
          <p15:clr>
            <a:srgbClr val="A4A3A4"/>
          </p15:clr>
        </p15:guide>
        <p15:guide id="3" orient="horz" pos="368" userDrawn="1">
          <p15:clr>
            <a:srgbClr val="A4A3A4"/>
          </p15:clr>
        </p15:guide>
        <p15:guide id="4" pos="7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5C5"/>
    <a:srgbClr val="3B3838"/>
    <a:srgbClr val="767171"/>
    <a:srgbClr val="757575"/>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0" d="100"/>
          <a:sy n="110" d="100"/>
        </p:scale>
        <p:origin x="76" y="196"/>
      </p:cViewPr>
      <p:guideLst>
        <p:guide orient="horz" pos="3974"/>
        <p:guide pos="551"/>
        <p:guide orient="horz" pos="368"/>
        <p:guide pos="71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C794B8-855C-4762-9A82-A72664E4872C}" type="doc">
      <dgm:prSet loTypeId="urn:microsoft.com/office/officeart/2005/8/layout/hierarchy2" loCatId="hierarchy" qsTypeId="urn:microsoft.com/office/officeart/2005/8/quickstyle/simple1" qsCatId="simple" csTypeId="urn:microsoft.com/office/officeart/2005/8/colors/accent0_3" csCatId="mainScheme" phldr="1"/>
      <dgm:spPr/>
      <dgm:t>
        <a:bodyPr/>
        <a:lstStyle/>
        <a:p>
          <a:endParaRPr lang="zh-CN" altLang="en-US"/>
        </a:p>
      </dgm:t>
    </dgm:pt>
    <dgm:pt modelId="{A4B48AF2-B928-43E0-8105-D34AE8BE9226}">
      <dgm:prSet phldrT="[文本]"/>
      <dgm:spPr/>
      <dgm:t>
        <a:bodyPr/>
        <a:lstStyle/>
        <a:p>
          <a:r>
            <a:rPr lang="en-US" altLang="zh-CN" dirty="0"/>
            <a:t>Dataset</a:t>
          </a:r>
          <a:endParaRPr lang="zh-CN" altLang="en-US" dirty="0"/>
        </a:p>
      </dgm:t>
    </dgm:pt>
    <dgm:pt modelId="{4950CC55-CFFA-4639-BC76-486570C1F090}" type="parTrans" cxnId="{98BB9182-C8CA-40F8-95C1-00C8949DA8A4}">
      <dgm:prSet/>
      <dgm:spPr/>
      <dgm:t>
        <a:bodyPr/>
        <a:lstStyle/>
        <a:p>
          <a:endParaRPr lang="zh-CN" altLang="en-US"/>
        </a:p>
      </dgm:t>
    </dgm:pt>
    <dgm:pt modelId="{7117D3A2-906C-4C1D-9433-2C2CF5D190B0}" type="sibTrans" cxnId="{98BB9182-C8CA-40F8-95C1-00C8949DA8A4}">
      <dgm:prSet/>
      <dgm:spPr/>
      <dgm:t>
        <a:bodyPr/>
        <a:lstStyle/>
        <a:p>
          <a:endParaRPr lang="zh-CN" altLang="en-US"/>
        </a:p>
      </dgm:t>
    </dgm:pt>
    <dgm:pt modelId="{50749D2D-3E1C-4387-8EA0-9EA7AAEBCDD4}">
      <dgm:prSet phldrT="[文本]"/>
      <dgm:spPr/>
      <dgm:t>
        <a:bodyPr/>
        <a:lstStyle/>
        <a:p>
          <a:r>
            <a:rPr lang="en-US" altLang="zh-CN" dirty="0"/>
            <a:t>Train</a:t>
          </a:r>
          <a:endParaRPr lang="zh-CN" altLang="en-US" dirty="0"/>
        </a:p>
      </dgm:t>
    </dgm:pt>
    <dgm:pt modelId="{6156462A-A994-43B0-BA9D-EB9E25C8833A}" type="parTrans" cxnId="{73E11318-B674-4769-9652-DB4BC7603C39}">
      <dgm:prSet/>
      <dgm:spPr/>
      <dgm:t>
        <a:bodyPr/>
        <a:lstStyle/>
        <a:p>
          <a:endParaRPr lang="zh-CN" altLang="en-US"/>
        </a:p>
      </dgm:t>
    </dgm:pt>
    <dgm:pt modelId="{5C4C6A2F-9C1F-48B1-8267-744F1E0DD505}" type="sibTrans" cxnId="{73E11318-B674-4769-9652-DB4BC7603C39}">
      <dgm:prSet/>
      <dgm:spPr/>
      <dgm:t>
        <a:bodyPr/>
        <a:lstStyle/>
        <a:p>
          <a:endParaRPr lang="zh-CN" altLang="en-US"/>
        </a:p>
      </dgm:t>
    </dgm:pt>
    <dgm:pt modelId="{8513AE88-5714-4AC4-8E9B-52A1907839BF}">
      <dgm:prSet phldrT="[文本]"/>
      <dgm:spPr/>
      <dgm:t>
        <a:bodyPr/>
        <a:lstStyle/>
        <a:p>
          <a:r>
            <a:rPr lang="en-US" altLang="zh-CN" dirty="0"/>
            <a:t>Reading</a:t>
          </a:r>
          <a:endParaRPr lang="zh-CN" altLang="en-US" dirty="0"/>
        </a:p>
      </dgm:t>
    </dgm:pt>
    <dgm:pt modelId="{26FE411E-C4AB-4A59-8752-3BF561FDD905}" type="parTrans" cxnId="{83618528-1971-49FC-9476-7D73A5431B93}">
      <dgm:prSet/>
      <dgm:spPr/>
      <dgm:t>
        <a:bodyPr/>
        <a:lstStyle/>
        <a:p>
          <a:endParaRPr lang="zh-CN" altLang="en-US"/>
        </a:p>
      </dgm:t>
    </dgm:pt>
    <dgm:pt modelId="{44010ED5-F8A8-433F-82ED-462B615063F1}" type="sibTrans" cxnId="{83618528-1971-49FC-9476-7D73A5431B93}">
      <dgm:prSet/>
      <dgm:spPr/>
      <dgm:t>
        <a:bodyPr/>
        <a:lstStyle/>
        <a:p>
          <a:endParaRPr lang="zh-CN" altLang="en-US"/>
        </a:p>
      </dgm:t>
    </dgm:pt>
    <dgm:pt modelId="{DE6203AE-8F97-4309-9E57-EEE4C5685DE1}">
      <dgm:prSet phldrT="[文本]"/>
      <dgm:spPr/>
      <dgm:t>
        <a:bodyPr/>
        <a:lstStyle/>
        <a:p>
          <a:r>
            <a:rPr lang="en-US" altLang="zh-CN" dirty="0"/>
            <a:t>None</a:t>
          </a:r>
          <a:endParaRPr lang="zh-CN" altLang="en-US" dirty="0"/>
        </a:p>
      </dgm:t>
    </dgm:pt>
    <dgm:pt modelId="{904780D9-3936-450C-A7D8-2B1212256E34}" type="parTrans" cxnId="{5F6495F0-9415-441A-8302-7F9105197102}">
      <dgm:prSet/>
      <dgm:spPr/>
      <dgm:t>
        <a:bodyPr/>
        <a:lstStyle/>
        <a:p>
          <a:endParaRPr lang="zh-CN" altLang="en-US"/>
        </a:p>
      </dgm:t>
    </dgm:pt>
    <dgm:pt modelId="{467A83D7-8A18-4D95-8BF2-FCFD4A17BB56}" type="sibTrans" cxnId="{5F6495F0-9415-441A-8302-7F9105197102}">
      <dgm:prSet/>
      <dgm:spPr/>
      <dgm:t>
        <a:bodyPr/>
        <a:lstStyle/>
        <a:p>
          <a:endParaRPr lang="zh-CN" altLang="en-US"/>
        </a:p>
      </dgm:t>
    </dgm:pt>
    <dgm:pt modelId="{86025CCE-71DA-42C0-8898-E44866D236FA}">
      <dgm:prSet phldrT="[文本]"/>
      <dgm:spPr/>
      <dgm:t>
        <a:bodyPr/>
        <a:lstStyle/>
        <a:p>
          <a:r>
            <a:rPr lang="en-US" altLang="zh-CN" dirty="0"/>
            <a:t>Val</a:t>
          </a:r>
          <a:endParaRPr lang="zh-CN" altLang="en-US" dirty="0"/>
        </a:p>
      </dgm:t>
    </dgm:pt>
    <dgm:pt modelId="{4882E712-300F-407A-B15A-4328ED6F9A94}" type="parTrans" cxnId="{ABA5A6A6-F363-44A9-8820-E853E0F2BBEC}">
      <dgm:prSet/>
      <dgm:spPr/>
      <dgm:t>
        <a:bodyPr/>
        <a:lstStyle/>
        <a:p>
          <a:endParaRPr lang="zh-CN" altLang="en-US"/>
        </a:p>
      </dgm:t>
    </dgm:pt>
    <dgm:pt modelId="{D5DC5BFB-A043-4FAE-A589-89148653C7A0}" type="sibTrans" cxnId="{ABA5A6A6-F363-44A9-8820-E853E0F2BBEC}">
      <dgm:prSet/>
      <dgm:spPr/>
      <dgm:t>
        <a:bodyPr/>
        <a:lstStyle/>
        <a:p>
          <a:endParaRPr lang="zh-CN" altLang="en-US"/>
        </a:p>
      </dgm:t>
    </dgm:pt>
    <dgm:pt modelId="{36EE2071-0047-42B3-B8C8-13F5F19F66BB}">
      <dgm:prSet phldrT="[文本]"/>
      <dgm:spPr/>
      <dgm:t>
        <a:bodyPr/>
        <a:lstStyle/>
        <a:p>
          <a:r>
            <a:rPr lang="en-US" altLang="zh-CN" dirty="0"/>
            <a:t>Reading</a:t>
          </a:r>
          <a:endParaRPr lang="zh-CN" altLang="en-US" dirty="0"/>
        </a:p>
      </dgm:t>
    </dgm:pt>
    <dgm:pt modelId="{9FA3795D-E157-4F87-9C79-856971164299}" type="parTrans" cxnId="{C05FE460-8694-413E-98A5-46E6F0EFAB7B}">
      <dgm:prSet/>
      <dgm:spPr/>
      <dgm:t>
        <a:bodyPr/>
        <a:lstStyle/>
        <a:p>
          <a:endParaRPr lang="zh-CN" altLang="en-US"/>
        </a:p>
      </dgm:t>
    </dgm:pt>
    <dgm:pt modelId="{3C10AA4C-274A-4134-A6D2-59E079E318ED}" type="sibTrans" cxnId="{C05FE460-8694-413E-98A5-46E6F0EFAB7B}">
      <dgm:prSet/>
      <dgm:spPr/>
      <dgm:t>
        <a:bodyPr/>
        <a:lstStyle/>
        <a:p>
          <a:endParaRPr lang="zh-CN" altLang="en-US"/>
        </a:p>
      </dgm:t>
    </dgm:pt>
    <dgm:pt modelId="{FF25798D-0777-4212-9BBE-1D2960988080}">
      <dgm:prSet/>
      <dgm:spPr/>
      <dgm:t>
        <a:bodyPr/>
        <a:lstStyle/>
        <a:p>
          <a:r>
            <a:rPr lang="en-US" altLang="zh-CN" dirty="0"/>
            <a:t>Computer</a:t>
          </a:r>
          <a:endParaRPr lang="zh-CN" altLang="en-US" dirty="0"/>
        </a:p>
      </dgm:t>
    </dgm:pt>
    <dgm:pt modelId="{6571EB3E-33B5-47EE-940F-8F91526A2473}" type="parTrans" cxnId="{C24ACA1F-15CB-44D7-814C-D58DAB2763FA}">
      <dgm:prSet/>
      <dgm:spPr/>
      <dgm:t>
        <a:bodyPr/>
        <a:lstStyle/>
        <a:p>
          <a:endParaRPr lang="zh-CN" altLang="en-US"/>
        </a:p>
      </dgm:t>
    </dgm:pt>
    <dgm:pt modelId="{D217B8EA-7E89-4FDC-BF01-4965B7C499F0}" type="sibTrans" cxnId="{C24ACA1F-15CB-44D7-814C-D58DAB2763FA}">
      <dgm:prSet/>
      <dgm:spPr/>
      <dgm:t>
        <a:bodyPr/>
        <a:lstStyle/>
        <a:p>
          <a:endParaRPr lang="zh-CN" altLang="en-US"/>
        </a:p>
      </dgm:t>
    </dgm:pt>
    <dgm:pt modelId="{665DADE9-8717-4C1E-8BA3-7342E5870C36}">
      <dgm:prSet/>
      <dgm:spPr/>
      <dgm:t>
        <a:bodyPr/>
        <a:lstStyle/>
        <a:p>
          <a:r>
            <a:rPr lang="en-US" altLang="zh-CN" dirty="0"/>
            <a:t>Computer</a:t>
          </a:r>
          <a:endParaRPr lang="zh-CN" altLang="en-US" dirty="0"/>
        </a:p>
      </dgm:t>
    </dgm:pt>
    <dgm:pt modelId="{D7A34588-AD02-4321-9734-2A1CD87B50E7}" type="parTrans" cxnId="{B0642D97-A91F-49BA-970E-7C6034E7216C}">
      <dgm:prSet/>
      <dgm:spPr/>
      <dgm:t>
        <a:bodyPr/>
        <a:lstStyle/>
        <a:p>
          <a:endParaRPr lang="zh-CN" altLang="en-US"/>
        </a:p>
      </dgm:t>
    </dgm:pt>
    <dgm:pt modelId="{E7B1AE95-284D-46CA-A033-365C06E76398}" type="sibTrans" cxnId="{B0642D97-A91F-49BA-970E-7C6034E7216C}">
      <dgm:prSet/>
      <dgm:spPr/>
      <dgm:t>
        <a:bodyPr/>
        <a:lstStyle/>
        <a:p>
          <a:endParaRPr lang="zh-CN" altLang="en-US"/>
        </a:p>
      </dgm:t>
    </dgm:pt>
    <dgm:pt modelId="{3D095010-DBF9-4D19-908F-272016F59D5A}">
      <dgm:prSet/>
      <dgm:spPr/>
      <dgm:t>
        <a:bodyPr/>
        <a:lstStyle/>
        <a:p>
          <a:r>
            <a:rPr lang="en-US" altLang="zh-CN" dirty="0"/>
            <a:t>None</a:t>
          </a:r>
          <a:endParaRPr lang="zh-CN" altLang="en-US" dirty="0"/>
        </a:p>
      </dgm:t>
    </dgm:pt>
    <dgm:pt modelId="{374DE806-89F6-449F-9C14-3DE7CD2F0CD6}" type="parTrans" cxnId="{3E110499-B9BB-4BCF-9B30-FC9C8737CA05}">
      <dgm:prSet/>
      <dgm:spPr/>
      <dgm:t>
        <a:bodyPr/>
        <a:lstStyle/>
        <a:p>
          <a:endParaRPr lang="zh-CN" altLang="en-US"/>
        </a:p>
      </dgm:t>
    </dgm:pt>
    <dgm:pt modelId="{2FBB5AF1-2D8E-45B0-9863-F0B39A53148F}" type="sibTrans" cxnId="{3E110499-B9BB-4BCF-9B30-FC9C8737CA05}">
      <dgm:prSet/>
      <dgm:spPr/>
      <dgm:t>
        <a:bodyPr/>
        <a:lstStyle/>
        <a:p>
          <a:endParaRPr lang="zh-CN" altLang="en-US"/>
        </a:p>
      </dgm:t>
    </dgm:pt>
    <dgm:pt modelId="{5DB91684-A1A5-42B2-8975-9914DC682634}" type="pres">
      <dgm:prSet presAssocID="{5BC794B8-855C-4762-9A82-A72664E4872C}" presName="diagram" presStyleCnt="0">
        <dgm:presLayoutVars>
          <dgm:chPref val="1"/>
          <dgm:dir/>
          <dgm:animOne val="branch"/>
          <dgm:animLvl val="lvl"/>
          <dgm:resizeHandles val="exact"/>
        </dgm:presLayoutVars>
      </dgm:prSet>
      <dgm:spPr/>
    </dgm:pt>
    <dgm:pt modelId="{403917E1-B894-42A2-A1C7-3A7EEF4B01ED}" type="pres">
      <dgm:prSet presAssocID="{A4B48AF2-B928-43E0-8105-D34AE8BE9226}" presName="root1" presStyleCnt="0"/>
      <dgm:spPr/>
    </dgm:pt>
    <dgm:pt modelId="{CE9244EB-A885-407E-AB47-526F6E55F9B0}" type="pres">
      <dgm:prSet presAssocID="{A4B48AF2-B928-43E0-8105-D34AE8BE9226}" presName="LevelOneTextNode" presStyleLbl="node0" presStyleIdx="0" presStyleCnt="1">
        <dgm:presLayoutVars>
          <dgm:chPref val="3"/>
        </dgm:presLayoutVars>
      </dgm:prSet>
      <dgm:spPr/>
    </dgm:pt>
    <dgm:pt modelId="{49C3BC38-58D0-4378-9523-745B8DCED658}" type="pres">
      <dgm:prSet presAssocID="{A4B48AF2-B928-43E0-8105-D34AE8BE9226}" presName="level2hierChild" presStyleCnt="0"/>
      <dgm:spPr/>
    </dgm:pt>
    <dgm:pt modelId="{DF4A5F2C-6163-42D5-9C5C-9A607426ECC0}" type="pres">
      <dgm:prSet presAssocID="{6156462A-A994-43B0-BA9D-EB9E25C8833A}" presName="conn2-1" presStyleLbl="parChTrans1D2" presStyleIdx="0" presStyleCnt="2"/>
      <dgm:spPr/>
    </dgm:pt>
    <dgm:pt modelId="{66B11E80-5B22-4B53-A662-28F89C265AA7}" type="pres">
      <dgm:prSet presAssocID="{6156462A-A994-43B0-BA9D-EB9E25C8833A}" presName="connTx" presStyleLbl="parChTrans1D2" presStyleIdx="0" presStyleCnt="2"/>
      <dgm:spPr/>
    </dgm:pt>
    <dgm:pt modelId="{BB56FACC-3314-45BE-B1D5-A6776B6E8C80}" type="pres">
      <dgm:prSet presAssocID="{50749D2D-3E1C-4387-8EA0-9EA7AAEBCDD4}" presName="root2" presStyleCnt="0"/>
      <dgm:spPr/>
    </dgm:pt>
    <dgm:pt modelId="{3010AC56-CD09-43B0-938E-CF24FEFA14DB}" type="pres">
      <dgm:prSet presAssocID="{50749D2D-3E1C-4387-8EA0-9EA7AAEBCDD4}" presName="LevelTwoTextNode" presStyleLbl="node2" presStyleIdx="0" presStyleCnt="2">
        <dgm:presLayoutVars>
          <dgm:chPref val="3"/>
        </dgm:presLayoutVars>
      </dgm:prSet>
      <dgm:spPr/>
    </dgm:pt>
    <dgm:pt modelId="{432C012B-14AF-4D72-89A6-585522B115B4}" type="pres">
      <dgm:prSet presAssocID="{50749D2D-3E1C-4387-8EA0-9EA7AAEBCDD4}" presName="level3hierChild" presStyleCnt="0"/>
      <dgm:spPr/>
    </dgm:pt>
    <dgm:pt modelId="{9B597376-B123-41AB-8EE8-F85CCD159743}" type="pres">
      <dgm:prSet presAssocID="{26FE411E-C4AB-4A59-8752-3BF561FDD905}" presName="conn2-1" presStyleLbl="parChTrans1D3" presStyleIdx="0" presStyleCnt="6"/>
      <dgm:spPr/>
    </dgm:pt>
    <dgm:pt modelId="{29DAFC4F-1929-4A92-89BF-40E2E82A872A}" type="pres">
      <dgm:prSet presAssocID="{26FE411E-C4AB-4A59-8752-3BF561FDD905}" presName="connTx" presStyleLbl="parChTrans1D3" presStyleIdx="0" presStyleCnt="6"/>
      <dgm:spPr/>
    </dgm:pt>
    <dgm:pt modelId="{26352D1D-EA51-4EB6-9770-60AC819EE573}" type="pres">
      <dgm:prSet presAssocID="{8513AE88-5714-4AC4-8E9B-52A1907839BF}" presName="root2" presStyleCnt="0"/>
      <dgm:spPr/>
    </dgm:pt>
    <dgm:pt modelId="{EEA311CE-CFF8-4440-9B0E-8ED78E95D33C}" type="pres">
      <dgm:prSet presAssocID="{8513AE88-5714-4AC4-8E9B-52A1907839BF}" presName="LevelTwoTextNode" presStyleLbl="node3" presStyleIdx="0" presStyleCnt="6">
        <dgm:presLayoutVars>
          <dgm:chPref val="3"/>
        </dgm:presLayoutVars>
      </dgm:prSet>
      <dgm:spPr/>
    </dgm:pt>
    <dgm:pt modelId="{223B42EA-E905-4DD7-BC6E-BD3C0DF51903}" type="pres">
      <dgm:prSet presAssocID="{8513AE88-5714-4AC4-8E9B-52A1907839BF}" presName="level3hierChild" presStyleCnt="0"/>
      <dgm:spPr/>
    </dgm:pt>
    <dgm:pt modelId="{80BE1D82-7F33-40DF-BF30-34EDC2CCFD95}" type="pres">
      <dgm:prSet presAssocID="{6571EB3E-33B5-47EE-940F-8F91526A2473}" presName="conn2-1" presStyleLbl="parChTrans1D3" presStyleIdx="1" presStyleCnt="6"/>
      <dgm:spPr/>
    </dgm:pt>
    <dgm:pt modelId="{2BAED510-5787-4A70-BB63-D168BBD0F315}" type="pres">
      <dgm:prSet presAssocID="{6571EB3E-33B5-47EE-940F-8F91526A2473}" presName="connTx" presStyleLbl="parChTrans1D3" presStyleIdx="1" presStyleCnt="6"/>
      <dgm:spPr/>
    </dgm:pt>
    <dgm:pt modelId="{A9AEFFC2-44B9-4439-BF3E-674C83439353}" type="pres">
      <dgm:prSet presAssocID="{FF25798D-0777-4212-9BBE-1D2960988080}" presName="root2" presStyleCnt="0"/>
      <dgm:spPr/>
    </dgm:pt>
    <dgm:pt modelId="{79578D0D-1317-4393-B50F-D23FB6097FF8}" type="pres">
      <dgm:prSet presAssocID="{FF25798D-0777-4212-9BBE-1D2960988080}" presName="LevelTwoTextNode" presStyleLbl="node3" presStyleIdx="1" presStyleCnt="6">
        <dgm:presLayoutVars>
          <dgm:chPref val="3"/>
        </dgm:presLayoutVars>
      </dgm:prSet>
      <dgm:spPr/>
    </dgm:pt>
    <dgm:pt modelId="{2E2027B2-FC30-4ED4-AB36-5B08523834E6}" type="pres">
      <dgm:prSet presAssocID="{FF25798D-0777-4212-9BBE-1D2960988080}" presName="level3hierChild" presStyleCnt="0"/>
      <dgm:spPr/>
    </dgm:pt>
    <dgm:pt modelId="{B6574A3D-B0C6-49D5-B9C3-2BB5B3F651B5}" type="pres">
      <dgm:prSet presAssocID="{904780D9-3936-450C-A7D8-2B1212256E34}" presName="conn2-1" presStyleLbl="parChTrans1D3" presStyleIdx="2" presStyleCnt="6"/>
      <dgm:spPr/>
    </dgm:pt>
    <dgm:pt modelId="{5EAFC615-09D4-4653-89DD-BBC471C070FF}" type="pres">
      <dgm:prSet presAssocID="{904780D9-3936-450C-A7D8-2B1212256E34}" presName="connTx" presStyleLbl="parChTrans1D3" presStyleIdx="2" presStyleCnt="6"/>
      <dgm:spPr/>
    </dgm:pt>
    <dgm:pt modelId="{9659727B-460A-4C68-B6D0-7874705D2B62}" type="pres">
      <dgm:prSet presAssocID="{DE6203AE-8F97-4309-9E57-EEE4C5685DE1}" presName="root2" presStyleCnt="0"/>
      <dgm:spPr/>
    </dgm:pt>
    <dgm:pt modelId="{34B05264-F1C9-49B4-B646-A9FD95E4CAB4}" type="pres">
      <dgm:prSet presAssocID="{DE6203AE-8F97-4309-9E57-EEE4C5685DE1}" presName="LevelTwoTextNode" presStyleLbl="node3" presStyleIdx="2" presStyleCnt="6">
        <dgm:presLayoutVars>
          <dgm:chPref val="3"/>
        </dgm:presLayoutVars>
      </dgm:prSet>
      <dgm:spPr/>
    </dgm:pt>
    <dgm:pt modelId="{798C7366-82E6-43D6-A1C0-1AA4A509FB9A}" type="pres">
      <dgm:prSet presAssocID="{DE6203AE-8F97-4309-9E57-EEE4C5685DE1}" presName="level3hierChild" presStyleCnt="0"/>
      <dgm:spPr/>
    </dgm:pt>
    <dgm:pt modelId="{38AA00B7-0F1E-47C1-A53A-5D7B8D6A2BDA}" type="pres">
      <dgm:prSet presAssocID="{4882E712-300F-407A-B15A-4328ED6F9A94}" presName="conn2-1" presStyleLbl="parChTrans1D2" presStyleIdx="1" presStyleCnt="2"/>
      <dgm:spPr/>
    </dgm:pt>
    <dgm:pt modelId="{079B5232-5749-408A-9D3D-0DDBB927280E}" type="pres">
      <dgm:prSet presAssocID="{4882E712-300F-407A-B15A-4328ED6F9A94}" presName="connTx" presStyleLbl="parChTrans1D2" presStyleIdx="1" presStyleCnt="2"/>
      <dgm:spPr/>
    </dgm:pt>
    <dgm:pt modelId="{47911E0F-575E-4F6A-B827-9834914F3C53}" type="pres">
      <dgm:prSet presAssocID="{86025CCE-71DA-42C0-8898-E44866D236FA}" presName="root2" presStyleCnt="0"/>
      <dgm:spPr/>
    </dgm:pt>
    <dgm:pt modelId="{DAD141D7-68A4-4D5C-A747-ABC8A3029460}" type="pres">
      <dgm:prSet presAssocID="{86025CCE-71DA-42C0-8898-E44866D236FA}" presName="LevelTwoTextNode" presStyleLbl="node2" presStyleIdx="1" presStyleCnt="2">
        <dgm:presLayoutVars>
          <dgm:chPref val="3"/>
        </dgm:presLayoutVars>
      </dgm:prSet>
      <dgm:spPr/>
    </dgm:pt>
    <dgm:pt modelId="{098D1188-FE70-408E-977F-5AA3E3FD1CC3}" type="pres">
      <dgm:prSet presAssocID="{86025CCE-71DA-42C0-8898-E44866D236FA}" presName="level3hierChild" presStyleCnt="0"/>
      <dgm:spPr/>
    </dgm:pt>
    <dgm:pt modelId="{B7567DD7-9FF7-4B98-9CFB-9B3C4659CDD1}" type="pres">
      <dgm:prSet presAssocID="{9FA3795D-E157-4F87-9C79-856971164299}" presName="conn2-1" presStyleLbl="parChTrans1D3" presStyleIdx="3" presStyleCnt="6"/>
      <dgm:spPr/>
    </dgm:pt>
    <dgm:pt modelId="{3E0AF3C6-4AEB-4527-8FAE-7E0C7AF64887}" type="pres">
      <dgm:prSet presAssocID="{9FA3795D-E157-4F87-9C79-856971164299}" presName="connTx" presStyleLbl="parChTrans1D3" presStyleIdx="3" presStyleCnt="6"/>
      <dgm:spPr/>
    </dgm:pt>
    <dgm:pt modelId="{B696E69E-2A61-493E-8CB5-3DD1391AB74B}" type="pres">
      <dgm:prSet presAssocID="{36EE2071-0047-42B3-B8C8-13F5F19F66BB}" presName="root2" presStyleCnt="0"/>
      <dgm:spPr/>
    </dgm:pt>
    <dgm:pt modelId="{4E92A8FA-D3D1-483A-86D7-2789D9E7B789}" type="pres">
      <dgm:prSet presAssocID="{36EE2071-0047-42B3-B8C8-13F5F19F66BB}" presName="LevelTwoTextNode" presStyleLbl="node3" presStyleIdx="3" presStyleCnt="6">
        <dgm:presLayoutVars>
          <dgm:chPref val="3"/>
        </dgm:presLayoutVars>
      </dgm:prSet>
      <dgm:spPr/>
    </dgm:pt>
    <dgm:pt modelId="{33C843BE-5454-46FB-A539-9AAE1C8044E9}" type="pres">
      <dgm:prSet presAssocID="{36EE2071-0047-42B3-B8C8-13F5F19F66BB}" presName="level3hierChild" presStyleCnt="0"/>
      <dgm:spPr/>
    </dgm:pt>
    <dgm:pt modelId="{D481CA17-FB80-4F67-8CFA-74DD9B611ED3}" type="pres">
      <dgm:prSet presAssocID="{D7A34588-AD02-4321-9734-2A1CD87B50E7}" presName="conn2-1" presStyleLbl="parChTrans1D3" presStyleIdx="4" presStyleCnt="6"/>
      <dgm:spPr/>
    </dgm:pt>
    <dgm:pt modelId="{274FCAE7-D711-43E1-9ED1-422C1DFB5FC8}" type="pres">
      <dgm:prSet presAssocID="{D7A34588-AD02-4321-9734-2A1CD87B50E7}" presName="connTx" presStyleLbl="parChTrans1D3" presStyleIdx="4" presStyleCnt="6"/>
      <dgm:spPr/>
    </dgm:pt>
    <dgm:pt modelId="{E4E91F0A-8A0A-4BD2-8239-9B9FE7C58BE6}" type="pres">
      <dgm:prSet presAssocID="{665DADE9-8717-4C1E-8BA3-7342E5870C36}" presName="root2" presStyleCnt="0"/>
      <dgm:spPr/>
    </dgm:pt>
    <dgm:pt modelId="{7647F2C1-212C-48DB-8E3A-F6681C8672F2}" type="pres">
      <dgm:prSet presAssocID="{665DADE9-8717-4C1E-8BA3-7342E5870C36}" presName="LevelTwoTextNode" presStyleLbl="node3" presStyleIdx="4" presStyleCnt="6">
        <dgm:presLayoutVars>
          <dgm:chPref val="3"/>
        </dgm:presLayoutVars>
      </dgm:prSet>
      <dgm:spPr/>
    </dgm:pt>
    <dgm:pt modelId="{8F6171E7-6D61-4225-A12C-443B4E9168B4}" type="pres">
      <dgm:prSet presAssocID="{665DADE9-8717-4C1E-8BA3-7342E5870C36}" presName="level3hierChild" presStyleCnt="0"/>
      <dgm:spPr/>
    </dgm:pt>
    <dgm:pt modelId="{2FF02520-3741-43D6-A173-174417A270EE}" type="pres">
      <dgm:prSet presAssocID="{374DE806-89F6-449F-9C14-3DE7CD2F0CD6}" presName="conn2-1" presStyleLbl="parChTrans1D3" presStyleIdx="5" presStyleCnt="6"/>
      <dgm:spPr/>
    </dgm:pt>
    <dgm:pt modelId="{B0B4956D-9B1A-4082-80CD-7FE67E6E55C1}" type="pres">
      <dgm:prSet presAssocID="{374DE806-89F6-449F-9C14-3DE7CD2F0CD6}" presName="connTx" presStyleLbl="parChTrans1D3" presStyleIdx="5" presStyleCnt="6"/>
      <dgm:spPr/>
    </dgm:pt>
    <dgm:pt modelId="{D0EECEB1-6B8B-44B3-B94B-A88AE3E66697}" type="pres">
      <dgm:prSet presAssocID="{3D095010-DBF9-4D19-908F-272016F59D5A}" presName="root2" presStyleCnt="0"/>
      <dgm:spPr/>
    </dgm:pt>
    <dgm:pt modelId="{7D9196B1-B3E1-4597-B092-E2761C3F48AC}" type="pres">
      <dgm:prSet presAssocID="{3D095010-DBF9-4D19-908F-272016F59D5A}" presName="LevelTwoTextNode" presStyleLbl="node3" presStyleIdx="5" presStyleCnt="6">
        <dgm:presLayoutVars>
          <dgm:chPref val="3"/>
        </dgm:presLayoutVars>
      </dgm:prSet>
      <dgm:spPr/>
    </dgm:pt>
    <dgm:pt modelId="{72EE6026-ACC5-47E1-96CA-C1C4396AD817}" type="pres">
      <dgm:prSet presAssocID="{3D095010-DBF9-4D19-908F-272016F59D5A}" presName="level3hierChild" presStyleCnt="0"/>
      <dgm:spPr/>
    </dgm:pt>
  </dgm:ptLst>
  <dgm:cxnLst>
    <dgm:cxn modelId="{A9B81001-462E-4BD3-989A-EF09EED511EF}" type="presOf" srcId="{6571EB3E-33B5-47EE-940F-8F91526A2473}" destId="{80BE1D82-7F33-40DF-BF30-34EDC2CCFD95}" srcOrd="0" destOrd="0" presId="urn:microsoft.com/office/officeart/2005/8/layout/hierarchy2"/>
    <dgm:cxn modelId="{2F488E0A-8D94-4052-8997-8DDBBCFAD8B4}" type="presOf" srcId="{D7A34588-AD02-4321-9734-2A1CD87B50E7}" destId="{274FCAE7-D711-43E1-9ED1-422C1DFB5FC8}" srcOrd="1" destOrd="0" presId="urn:microsoft.com/office/officeart/2005/8/layout/hierarchy2"/>
    <dgm:cxn modelId="{66A90113-9F29-4272-8DAF-80D141841DB4}" type="presOf" srcId="{9FA3795D-E157-4F87-9C79-856971164299}" destId="{B7567DD7-9FF7-4B98-9CFB-9B3C4659CDD1}" srcOrd="0" destOrd="0" presId="urn:microsoft.com/office/officeart/2005/8/layout/hierarchy2"/>
    <dgm:cxn modelId="{6FEADF13-9008-4CA0-9741-FEAB0B3A4C75}" type="presOf" srcId="{26FE411E-C4AB-4A59-8752-3BF561FDD905}" destId="{29DAFC4F-1929-4A92-89BF-40E2E82A872A}" srcOrd="1" destOrd="0" presId="urn:microsoft.com/office/officeart/2005/8/layout/hierarchy2"/>
    <dgm:cxn modelId="{7BDDD614-CDDD-472E-A24F-B5B26846FE9B}" type="presOf" srcId="{665DADE9-8717-4C1E-8BA3-7342E5870C36}" destId="{7647F2C1-212C-48DB-8E3A-F6681C8672F2}" srcOrd="0" destOrd="0" presId="urn:microsoft.com/office/officeart/2005/8/layout/hierarchy2"/>
    <dgm:cxn modelId="{003F3817-BCFC-4A94-8547-445785908CD6}" type="presOf" srcId="{6571EB3E-33B5-47EE-940F-8F91526A2473}" destId="{2BAED510-5787-4A70-BB63-D168BBD0F315}" srcOrd="1" destOrd="0" presId="urn:microsoft.com/office/officeart/2005/8/layout/hierarchy2"/>
    <dgm:cxn modelId="{73E11318-B674-4769-9652-DB4BC7603C39}" srcId="{A4B48AF2-B928-43E0-8105-D34AE8BE9226}" destId="{50749D2D-3E1C-4387-8EA0-9EA7AAEBCDD4}" srcOrd="0" destOrd="0" parTransId="{6156462A-A994-43B0-BA9D-EB9E25C8833A}" sibTransId="{5C4C6A2F-9C1F-48B1-8267-744F1E0DD505}"/>
    <dgm:cxn modelId="{BC46721C-7BD3-477B-AD05-69AE5B7707CE}" type="presOf" srcId="{374DE806-89F6-449F-9C14-3DE7CD2F0CD6}" destId="{2FF02520-3741-43D6-A173-174417A270EE}" srcOrd="0" destOrd="0" presId="urn:microsoft.com/office/officeart/2005/8/layout/hierarchy2"/>
    <dgm:cxn modelId="{C24ACA1F-15CB-44D7-814C-D58DAB2763FA}" srcId="{50749D2D-3E1C-4387-8EA0-9EA7AAEBCDD4}" destId="{FF25798D-0777-4212-9BBE-1D2960988080}" srcOrd="1" destOrd="0" parTransId="{6571EB3E-33B5-47EE-940F-8F91526A2473}" sibTransId="{D217B8EA-7E89-4FDC-BF01-4965B7C499F0}"/>
    <dgm:cxn modelId="{43CB3C21-BB9C-49A3-A7E9-965773F699A4}" type="presOf" srcId="{DE6203AE-8F97-4309-9E57-EEE4C5685DE1}" destId="{34B05264-F1C9-49B4-B646-A9FD95E4CAB4}" srcOrd="0" destOrd="0" presId="urn:microsoft.com/office/officeart/2005/8/layout/hierarchy2"/>
    <dgm:cxn modelId="{11C9AA22-B6CC-4FFC-B9ED-4F77EA6E91E6}" type="presOf" srcId="{8513AE88-5714-4AC4-8E9B-52A1907839BF}" destId="{EEA311CE-CFF8-4440-9B0E-8ED78E95D33C}" srcOrd="0" destOrd="0" presId="urn:microsoft.com/office/officeart/2005/8/layout/hierarchy2"/>
    <dgm:cxn modelId="{D7BE0D26-7517-4D82-B1BE-F2074F51DF8F}" type="presOf" srcId="{9FA3795D-E157-4F87-9C79-856971164299}" destId="{3E0AF3C6-4AEB-4527-8FAE-7E0C7AF64887}" srcOrd="1" destOrd="0" presId="urn:microsoft.com/office/officeart/2005/8/layout/hierarchy2"/>
    <dgm:cxn modelId="{83618528-1971-49FC-9476-7D73A5431B93}" srcId="{50749D2D-3E1C-4387-8EA0-9EA7AAEBCDD4}" destId="{8513AE88-5714-4AC4-8E9B-52A1907839BF}" srcOrd="0" destOrd="0" parTransId="{26FE411E-C4AB-4A59-8752-3BF561FDD905}" sibTransId="{44010ED5-F8A8-433F-82ED-462B615063F1}"/>
    <dgm:cxn modelId="{2AA8DA31-4302-4563-A4AD-332A3B1F68FC}" type="presOf" srcId="{A4B48AF2-B928-43E0-8105-D34AE8BE9226}" destId="{CE9244EB-A885-407E-AB47-526F6E55F9B0}" srcOrd="0" destOrd="0" presId="urn:microsoft.com/office/officeart/2005/8/layout/hierarchy2"/>
    <dgm:cxn modelId="{C05FE460-8694-413E-98A5-46E6F0EFAB7B}" srcId="{86025CCE-71DA-42C0-8898-E44866D236FA}" destId="{36EE2071-0047-42B3-B8C8-13F5F19F66BB}" srcOrd="0" destOrd="0" parTransId="{9FA3795D-E157-4F87-9C79-856971164299}" sibTransId="{3C10AA4C-274A-4134-A6D2-59E079E318ED}"/>
    <dgm:cxn modelId="{6512EE4B-DFF6-4402-B0F3-F453506BCA6A}" type="presOf" srcId="{4882E712-300F-407A-B15A-4328ED6F9A94}" destId="{079B5232-5749-408A-9D3D-0DDBB927280E}" srcOrd="1" destOrd="0" presId="urn:microsoft.com/office/officeart/2005/8/layout/hierarchy2"/>
    <dgm:cxn modelId="{17E21F53-A43B-447C-B3C0-B3A28514E619}" type="presOf" srcId="{FF25798D-0777-4212-9BBE-1D2960988080}" destId="{79578D0D-1317-4393-B50F-D23FB6097FF8}" srcOrd="0" destOrd="0" presId="urn:microsoft.com/office/officeart/2005/8/layout/hierarchy2"/>
    <dgm:cxn modelId="{CB968778-99E8-40B0-8FFF-FF962A6D5CD5}" type="presOf" srcId="{904780D9-3936-450C-A7D8-2B1212256E34}" destId="{B6574A3D-B0C6-49D5-B9C3-2BB5B3F651B5}" srcOrd="0" destOrd="0" presId="urn:microsoft.com/office/officeart/2005/8/layout/hierarchy2"/>
    <dgm:cxn modelId="{E828547D-C986-4638-B8CF-DCB0833C2B93}" type="presOf" srcId="{36EE2071-0047-42B3-B8C8-13F5F19F66BB}" destId="{4E92A8FA-D3D1-483A-86D7-2789D9E7B789}" srcOrd="0" destOrd="0" presId="urn:microsoft.com/office/officeart/2005/8/layout/hierarchy2"/>
    <dgm:cxn modelId="{29E77281-1CF8-4C24-B588-CA33C41A76CB}" type="presOf" srcId="{86025CCE-71DA-42C0-8898-E44866D236FA}" destId="{DAD141D7-68A4-4D5C-A747-ABC8A3029460}" srcOrd="0" destOrd="0" presId="urn:microsoft.com/office/officeart/2005/8/layout/hierarchy2"/>
    <dgm:cxn modelId="{98BB9182-C8CA-40F8-95C1-00C8949DA8A4}" srcId="{5BC794B8-855C-4762-9A82-A72664E4872C}" destId="{A4B48AF2-B928-43E0-8105-D34AE8BE9226}" srcOrd="0" destOrd="0" parTransId="{4950CC55-CFFA-4639-BC76-486570C1F090}" sibTransId="{7117D3A2-906C-4C1D-9433-2C2CF5D190B0}"/>
    <dgm:cxn modelId="{E3617992-DDB7-41A0-88AB-46EC622EF2B9}" type="presOf" srcId="{904780D9-3936-450C-A7D8-2B1212256E34}" destId="{5EAFC615-09D4-4653-89DD-BBC471C070FF}" srcOrd="1" destOrd="0" presId="urn:microsoft.com/office/officeart/2005/8/layout/hierarchy2"/>
    <dgm:cxn modelId="{B0642D97-A91F-49BA-970E-7C6034E7216C}" srcId="{86025CCE-71DA-42C0-8898-E44866D236FA}" destId="{665DADE9-8717-4C1E-8BA3-7342E5870C36}" srcOrd="1" destOrd="0" parTransId="{D7A34588-AD02-4321-9734-2A1CD87B50E7}" sibTransId="{E7B1AE95-284D-46CA-A033-365C06E76398}"/>
    <dgm:cxn modelId="{0A77F698-FB5F-4687-9517-91D090FC5206}" type="presOf" srcId="{6156462A-A994-43B0-BA9D-EB9E25C8833A}" destId="{DF4A5F2C-6163-42D5-9C5C-9A607426ECC0}" srcOrd="0" destOrd="0" presId="urn:microsoft.com/office/officeart/2005/8/layout/hierarchy2"/>
    <dgm:cxn modelId="{3E110499-B9BB-4BCF-9B30-FC9C8737CA05}" srcId="{86025CCE-71DA-42C0-8898-E44866D236FA}" destId="{3D095010-DBF9-4D19-908F-272016F59D5A}" srcOrd="2" destOrd="0" parTransId="{374DE806-89F6-449F-9C14-3DE7CD2F0CD6}" sibTransId="{2FBB5AF1-2D8E-45B0-9863-F0B39A53148F}"/>
    <dgm:cxn modelId="{5051B8A4-68F0-400C-80D7-A2CA655ACB6A}" type="presOf" srcId="{4882E712-300F-407A-B15A-4328ED6F9A94}" destId="{38AA00B7-0F1E-47C1-A53A-5D7B8D6A2BDA}" srcOrd="0" destOrd="0" presId="urn:microsoft.com/office/officeart/2005/8/layout/hierarchy2"/>
    <dgm:cxn modelId="{ABA5A6A6-F363-44A9-8820-E853E0F2BBEC}" srcId="{A4B48AF2-B928-43E0-8105-D34AE8BE9226}" destId="{86025CCE-71DA-42C0-8898-E44866D236FA}" srcOrd="1" destOrd="0" parTransId="{4882E712-300F-407A-B15A-4328ED6F9A94}" sibTransId="{D5DC5BFB-A043-4FAE-A589-89148653C7A0}"/>
    <dgm:cxn modelId="{6F9BA5CC-CC47-4381-ADF1-56A10DB74110}" type="presOf" srcId="{3D095010-DBF9-4D19-908F-272016F59D5A}" destId="{7D9196B1-B3E1-4597-B092-E2761C3F48AC}" srcOrd="0" destOrd="0" presId="urn:microsoft.com/office/officeart/2005/8/layout/hierarchy2"/>
    <dgm:cxn modelId="{B75482CD-8B58-4A41-B2A3-459B8B4AF44F}" type="presOf" srcId="{374DE806-89F6-449F-9C14-3DE7CD2F0CD6}" destId="{B0B4956D-9B1A-4082-80CD-7FE67E6E55C1}" srcOrd="1" destOrd="0" presId="urn:microsoft.com/office/officeart/2005/8/layout/hierarchy2"/>
    <dgm:cxn modelId="{77ADABEB-A0B3-458F-BCFB-1603354C96EA}" type="presOf" srcId="{6156462A-A994-43B0-BA9D-EB9E25C8833A}" destId="{66B11E80-5B22-4B53-A662-28F89C265AA7}" srcOrd="1" destOrd="0" presId="urn:microsoft.com/office/officeart/2005/8/layout/hierarchy2"/>
    <dgm:cxn modelId="{258EF2EB-1CAA-4BB8-A3B5-7005245894B9}" type="presOf" srcId="{50749D2D-3E1C-4387-8EA0-9EA7AAEBCDD4}" destId="{3010AC56-CD09-43B0-938E-CF24FEFA14DB}" srcOrd="0" destOrd="0" presId="urn:microsoft.com/office/officeart/2005/8/layout/hierarchy2"/>
    <dgm:cxn modelId="{294681F0-40E1-426B-9B8B-AF981A0FE3BB}" type="presOf" srcId="{D7A34588-AD02-4321-9734-2A1CD87B50E7}" destId="{D481CA17-FB80-4F67-8CFA-74DD9B611ED3}" srcOrd="0" destOrd="0" presId="urn:microsoft.com/office/officeart/2005/8/layout/hierarchy2"/>
    <dgm:cxn modelId="{5F6495F0-9415-441A-8302-7F9105197102}" srcId="{50749D2D-3E1C-4387-8EA0-9EA7AAEBCDD4}" destId="{DE6203AE-8F97-4309-9E57-EEE4C5685DE1}" srcOrd="2" destOrd="0" parTransId="{904780D9-3936-450C-A7D8-2B1212256E34}" sibTransId="{467A83D7-8A18-4D95-8BF2-FCFD4A17BB56}"/>
    <dgm:cxn modelId="{4FA94AF2-377D-4301-A21B-28B4A9C893DD}" type="presOf" srcId="{26FE411E-C4AB-4A59-8752-3BF561FDD905}" destId="{9B597376-B123-41AB-8EE8-F85CCD159743}" srcOrd="0" destOrd="0" presId="urn:microsoft.com/office/officeart/2005/8/layout/hierarchy2"/>
    <dgm:cxn modelId="{70F136F5-FFC3-4416-86A2-88494875663B}" type="presOf" srcId="{5BC794B8-855C-4762-9A82-A72664E4872C}" destId="{5DB91684-A1A5-42B2-8975-9914DC682634}" srcOrd="0" destOrd="0" presId="urn:microsoft.com/office/officeart/2005/8/layout/hierarchy2"/>
    <dgm:cxn modelId="{53AC06A5-C726-4FE0-A897-88A40D1EDDAE}" type="presParOf" srcId="{5DB91684-A1A5-42B2-8975-9914DC682634}" destId="{403917E1-B894-42A2-A1C7-3A7EEF4B01ED}" srcOrd="0" destOrd="0" presId="urn:microsoft.com/office/officeart/2005/8/layout/hierarchy2"/>
    <dgm:cxn modelId="{A4CB2CC0-67BB-4CF4-8B02-5D530C620410}" type="presParOf" srcId="{403917E1-B894-42A2-A1C7-3A7EEF4B01ED}" destId="{CE9244EB-A885-407E-AB47-526F6E55F9B0}" srcOrd="0" destOrd="0" presId="urn:microsoft.com/office/officeart/2005/8/layout/hierarchy2"/>
    <dgm:cxn modelId="{3E3031B4-F529-4849-AD4C-E477E9976676}" type="presParOf" srcId="{403917E1-B894-42A2-A1C7-3A7EEF4B01ED}" destId="{49C3BC38-58D0-4378-9523-745B8DCED658}" srcOrd="1" destOrd="0" presId="urn:microsoft.com/office/officeart/2005/8/layout/hierarchy2"/>
    <dgm:cxn modelId="{58A0382C-80AE-4417-831B-5CD7C73AFB6B}" type="presParOf" srcId="{49C3BC38-58D0-4378-9523-745B8DCED658}" destId="{DF4A5F2C-6163-42D5-9C5C-9A607426ECC0}" srcOrd="0" destOrd="0" presId="urn:microsoft.com/office/officeart/2005/8/layout/hierarchy2"/>
    <dgm:cxn modelId="{FB8CE8B3-0E61-43AE-ADC1-E87B5C291AB8}" type="presParOf" srcId="{DF4A5F2C-6163-42D5-9C5C-9A607426ECC0}" destId="{66B11E80-5B22-4B53-A662-28F89C265AA7}" srcOrd="0" destOrd="0" presId="urn:microsoft.com/office/officeart/2005/8/layout/hierarchy2"/>
    <dgm:cxn modelId="{6D07289A-8B0F-4D35-9BF7-3F0463C8611E}" type="presParOf" srcId="{49C3BC38-58D0-4378-9523-745B8DCED658}" destId="{BB56FACC-3314-45BE-B1D5-A6776B6E8C80}" srcOrd="1" destOrd="0" presId="urn:microsoft.com/office/officeart/2005/8/layout/hierarchy2"/>
    <dgm:cxn modelId="{F42BFC9D-EEB7-4C8A-A272-2916EAE52795}" type="presParOf" srcId="{BB56FACC-3314-45BE-B1D5-A6776B6E8C80}" destId="{3010AC56-CD09-43B0-938E-CF24FEFA14DB}" srcOrd="0" destOrd="0" presId="urn:microsoft.com/office/officeart/2005/8/layout/hierarchy2"/>
    <dgm:cxn modelId="{15F2915F-8409-4BAA-BE90-B9B234E05A9A}" type="presParOf" srcId="{BB56FACC-3314-45BE-B1D5-A6776B6E8C80}" destId="{432C012B-14AF-4D72-89A6-585522B115B4}" srcOrd="1" destOrd="0" presId="urn:microsoft.com/office/officeart/2005/8/layout/hierarchy2"/>
    <dgm:cxn modelId="{CF832B88-2AB6-468C-904D-6ECAD78030F3}" type="presParOf" srcId="{432C012B-14AF-4D72-89A6-585522B115B4}" destId="{9B597376-B123-41AB-8EE8-F85CCD159743}" srcOrd="0" destOrd="0" presId="urn:microsoft.com/office/officeart/2005/8/layout/hierarchy2"/>
    <dgm:cxn modelId="{9F152F85-2F57-4274-BA6D-F9A9214113F0}" type="presParOf" srcId="{9B597376-B123-41AB-8EE8-F85CCD159743}" destId="{29DAFC4F-1929-4A92-89BF-40E2E82A872A}" srcOrd="0" destOrd="0" presId="urn:microsoft.com/office/officeart/2005/8/layout/hierarchy2"/>
    <dgm:cxn modelId="{7A18C0ED-66FC-4931-B2D6-6F32B7EAC3FB}" type="presParOf" srcId="{432C012B-14AF-4D72-89A6-585522B115B4}" destId="{26352D1D-EA51-4EB6-9770-60AC819EE573}" srcOrd="1" destOrd="0" presId="urn:microsoft.com/office/officeart/2005/8/layout/hierarchy2"/>
    <dgm:cxn modelId="{2A997772-D287-4FBC-8AE0-3F31B38FF306}" type="presParOf" srcId="{26352D1D-EA51-4EB6-9770-60AC819EE573}" destId="{EEA311CE-CFF8-4440-9B0E-8ED78E95D33C}" srcOrd="0" destOrd="0" presId="urn:microsoft.com/office/officeart/2005/8/layout/hierarchy2"/>
    <dgm:cxn modelId="{7EE3787F-AA50-47B1-B8DD-E3655C015480}" type="presParOf" srcId="{26352D1D-EA51-4EB6-9770-60AC819EE573}" destId="{223B42EA-E905-4DD7-BC6E-BD3C0DF51903}" srcOrd="1" destOrd="0" presId="urn:microsoft.com/office/officeart/2005/8/layout/hierarchy2"/>
    <dgm:cxn modelId="{68D5AFB5-9A0A-40D4-AE93-D3442A3CEC9D}" type="presParOf" srcId="{432C012B-14AF-4D72-89A6-585522B115B4}" destId="{80BE1D82-7F33-40DF-BF30-34EDC2CCFD95}" srcOrd="2" destOrd="0" presId="urn:microsoft.com/office/officeart/2005/8/layout/hierarchy2"/>
    <dgm:cxn modelId="{772AF103-1963-4188-BAD0-F8F9E632EB52}" type="presParOf" srcId="{80BE1D82-7F33-40DF-BF30-34EDC2CCFD95}" destId="{2BAED510-5787-4A70-BB63-D168BBD0F315}" srcOrd="0" destOrd="0" presId="urn:microsoft.com/office/officeart/2005/8/layout/hierarchy2"/>
    <dgm:cxn modelId="{1741C4CA-3C7C-4685-AE7D-9FF68D5D7D05}" type="presParOf" srcId="{432C012B-14AF-4D72-89A6-585522B115B4}" destId="{A9AEFFC2-44B9-4439-BF3E-674C83439353}" srcOrd="3" destOrd="0" presId="urn:microsoft.com/office/officeart/2005/8/layout/hierarchy2"/>
    <dgm:cxn modelId="{E3B4B950-B140-4110-9EEC-54A409E00C26}" type="presParOf" srcId="{A9AEFFC2-44B9-4439-BF3E-674C83439353}" destId="{79578D0D-1317-4393-B50F-D23FB6097FF8}" srcOrd="0" destOrd="0" presId="urn:microsoft.com/office/officeart/2005/8/layout/hierarchy2"/>
    <dgm:cxn modelId="{EFFEDF42-E9CB-4162-99C0-8E96FE290F5B}" type="presParOf" srcId="{A9AEFFC2-44B9-4439-BF3E-674C83439353}" destId="{2E2027B2-FC30-4ED4-AB36-5B08523834E6}" srcOrd="1" destOrd="0" presId="urn:microsoft.com/office/officeart/2005/8/layout/hierarchy2"/>
    <dgm:cxn modelId="{077CC6A5-2812-4E30-8218-2EFB335CB952}" type="presParOf" srcId="{432C012B-14AF-4D72-89A6-585522B115B4}" destId="{B6574A3D-B0C6-49D5-B9C3-2BB5B3F651B5}" srcOrd="4" destOrd="0" presId="urn:microsoft.com/office/officeart/2005/8/layout/hierarchy2"/>
    <dgm:cxn modelId="{A6DEC3BF-314D-4427-9065-5BA0ADF416E4}" type="presParOf" srcId="{B6574A3D-B0C6-49D5-B9C3-2BB5B3F651B5}" destId="{5EAFC615-09D4-4653-89DD-BBC471C070FF}" srcOrd="0" destOrd="0" presId="urn:microsoft.com/office/officeart/2005/8/layout/hierarchy2"/>
    <dgm:cxn modelId="{934F965E-D6EF-46A2-B655-B2991E9FCB5E}" type="presParOf" srcId="{432C012B-14AF-4D72-89A6-585522B115B4}" destId="{9659727B-460A-4C68-B6D0-7874705D2B62}" srcOrd="5" destOrd="0" presId="urn:microsoft.com/office/officeart/2005/8/layout/hierarchy2"/>
    <dgm:cxn modelId="{8F7BF5B7-937B-44F6-840B-306323416CEF}" type="presParOf" srcId="{9659727B-460A-4C68-B6D0-7874705D2B62}" destId="{34B05264-F1C9-49B4-B646-A9FD95E4CAB4}" srcOrd="0" destOrd="0" presId="urn:microsoft.com/office/officeart/2005/8/layout/hierarchy2"/>
    <dgm:cxn modelId="{D3C34322-66E4-4A74-A1BD-6A2EA8C598DD}" type="presParOf" srcId="{9659727B-460A-4C68-B6D0-7874705D2B62}" destId="{798C7366-82E6-43D6-A1C0-1AA4A509FB9A}" srcOrd="1" destOrd="0" presId="urn:microsoft.com/office/officeart/2005/8/layout/hierarchy2"/>
    <dgm:cxn modelId="{BE49927D-A8BC-4014-A6AF-89CCD74F359A}" type="presParOf" srcId="{49C3BC38-58D0-4378-9523-745B8DCED658}" destId="{38AA00B7-0F1E-47C1-A53A-5D7B8D6A2BDA}" srcOrd="2" destOrd="0" presId="urn:microsoft.com/office/officeart/2005/8/layout/hierarchy2"/>
    <dgm:cxn modelId="{3F1129B9-0574-41E6-9806-6F81522CB4A6}" type="presParOf" srcId="{38AA00B7-0F1E-47C1-A53A-5D7B8D6A2BDA}" destId="{079B5232-5749-408A-9D3D-0DDBB927280E}" srcOrd="0" destOrd="0" presId="urn:microsoft.com/office/officeart/2005/8/layout/hierarchy2"/>
    <dgm:cxn modelId="{3BB6FED5-047B-4EC8-BDA5-3FB2FCC91AF5}" type="presParOf" srcId="{49C3BC38-58D0-4378-9523-745B8DCED658}" destId="{47911E0F-575E-4F6A-B827-9834914F3C53}" srcOrd="3" destOrd="0" presId="urn:microsoft.com/office/officeart/2005/8/layout/hierarchy2"/>
    <dgm:cxn modelId="{D237B1EB-97F9-45F8-B311-732C62E2053C}" type="presParOf" srcId="{47911E0F-575E-4F6A-B827-9834914F3C53}" destId="{DAD141D7-68A4-4D5C-A747-ABC8A3029460}" srcOrd="0" destOrd="0" presId="urn:microsoft.com/office/officeart/2005/8/layout/hierarchy2"/>
    <dgm:cxn modelId="{37038B16-8D59-4B3F-BB77-523D41F4ACDA}" type="presParOf" srcId="{47911E0F-575E-4F6A-B827-9834914F3C53}" destId="{098D1188-FE70-408E-977F-5AA3E3FD1CC3}" srcOrd="1" destOrd="0" presId="urn:microsoft.com/office/officeart/2005/8/layout/hierarchy2"/>
    <dgm:cxn modelId="{6310C017-B4F9-490A-A41F-4593835FBB84}" type="presParOf" srcId="{098D1188-FE70-408E-977F-5AA3E3FD1CC3}" destId="{B7567DD7-9FF7-4B98-9CFB-9B3C4659CDD1}" srcOrd="0" destOrd="0" presId="urn:microsoft.com/office/officeart/2005/8/layout/hierarchy2"/>
    <dgm:cxn modelId="{5DC5686C-C25F-4B9B-8582-9420AE6B9944}" type="presParOf" srcId="{B7567DD7-9FF7-4B98-9CFB-9B3C4659CDD1}" destId="{3E0AF3C6-4AEB-4527-8FAE-7E0C7AF64887}" srcOrd="0" destOrd="0" presId="urn:microsoft.com/office/officeart/2005/8/layout/hierarchy2"/>
    <dgm:cxn modelId="{710462C1-60AD-46CC-9D76-B256C816650A}" type="presParOf" srcId="{098D1188-FE70-408E-977F-5AA3E3FD1CC3}" destId="{B696E69E-2A61-493E-8CB5-3DD1391AB74B}" srcOrd="1" destOrd="0" presId="urn:microsoft.com/office/officeart/2005/8/layout/hierarchy2"/>
    <dgm:cxn modelId="{C03CF539-C438-45C1-A1B8-739BD9A12801}" type="presParOf" srcId="{B696E69E-2A61-493E-8CB5-3DD1391AB74B}" destId="{4E92A8FA-D3D1-483A-86D7-2789D9E7B789}" srcOrd="0" destOrd="0" presId="urn:microsoft.com/office/officeart/2005/8/layout/hierarchy2"/>
    <dgm:cxn modelId="{D045B9ED-87F2-4960-AB5F-FFEB38EFBC01}" type="presParOf" srcId="{B696E69E-2A61-493E-8CB5-3DD1391AB74B}" destId="{33C843BE-5454-46FB-A539-9AAE1C8044E9}" srcOrd="1" destOrd="0" presId="urn:microsoft.com/office/officeart/2005/8/layout/hierarchy2"/>
    <dgm:cxn modelId="{82C375CC-A593-4AEB-AC2A-13EC1E85F78D}" type="presParOf" srcId="{098D1188-FE70-408E-977F-5AA3E3FD1CC3}" destId="{D481CA17-FB80-4F67-8CFA-74DD9B611ED3}" srcOrd="2" destOrd="0" presId="urn:microsoft.com/office/officeart/2005/8/layout/hierarchy2"/>
    <dgm:cxn modelId="{9C1FF993-1B46-4D1D-AE42-4568F09E1992}" type="presParOf" srcId="{D481CA17-FB80-4F67-8CFA-74DD9B611ED3}" destId="{274FCAE7-D711-43E1-9ED1-422C1DFB5FC8}" srcOrd="0" destOrd="0" presId="urn:microsoft.com/office/officeart/2005/8/layout/hierarchy2"/>
    <dgm:cxn modelId="{0B70A3F9-BA7C-4537-8608-48E4D8329AE1}" type="presParOf" srcId="{098D1188-FE70-408E-977F-5AA3E3FD1CC3}" destId="{E4E91F0A-8A0A-4BD2-8239-9B9FE7C58BE6}" srcOrd="3" destOrd="0" presId="urn:microsoft.com/office/officeart/2005/8/layout/hierarchy2"/>
    <dgm:cxn modelId="{E94038B4-B717-417D-9542-8B0C0E63C324}" type="presParOf" srcId="{E4E91F0A-8A0A-4BD2-8239-9B9FE7C58BE6}" destId="{7647F2C1-212C-48DB-8E3A-F6681C8672F2}" srcOrd="0" destOrd="0" presId="urn:microsoft.com/office/officeart/2005/8/layout/hierarchy2"/>
    <dgm:cxn modelId="{769B09E5-02EB-40B1-B5FB-189C9B785795}" type="presParOf" srcId="{E4E91F0A-8A0A-4BD2-8239-9B9FE7C58BE6}" destId="{8F6171E7-6D61-4225-A12C-443B4E9168B4}" srcOrd="1" destOrd="0" presId="urn:microsoft.com/office/officeart/2005/8/layout/hierarchy2"/>
    <dgm:cxn modelId="{7BC90E08-BC0E-4C5D-B4BF-A89AB7CAEBD6}" type="presParOf" srcId="{098D1188-FE70-408E-977F-5AA3E3FD1CC3}" destId="{2FF02520-3741-43D6-A173-174417A270EE}" srcOrd="4" destOrd="0" presId="urn:microsoft.com/office/officeart/2005/8/layout/hierarchy2"/>
    <dgm:cxn modelId="{882A803C-CAAD-4D40-A575-CB20D78E6AB1}" type="presParOf" srcId="{2FF02520-3741-43D6-A173-174417A270EE}" destId="{B0B4956D-9B1A-4082-80CD-7FE67E6E55C1}" srcOrd="0" destOrd="0" presId="urn:microsoft.com/office/officeart/2005/8/layout/hierarchy2"/>
    <dgm:cxn modelId="{79DA1B40-9DE4-4762-B9AA-AC82D29812A2}" type="presParOf" srcId="{098D1188-FE70-408E-977F-5AA3E3FD1CC3}" destId="{D0EECEB1-6B8B-44B3-B94B-A88AE3E66697}" srcOrd="5" destOrd="0" presId="urn:microsoft.com/office/officeart/2005/8/layout/hierarchy2"/>
    <dgm:cxn modelId="{D590311E-8D0D-4E17-8144-46A730FFF028}" type="presParOf" srcId="{D0EECEB1-6B8B-44B3-B94B-A88AE3E66697}" destId="{7D9196B1-B3E1-4597-B092-E2761C3F48AC}" srcOrd="0" destOrd="0" presId="urn:microsoft.com/office/officeart/2005/8/layout/hierarchy2"/>
    <dgm:cxn modelId="{D6C7B42C-28BD-4351-91DD-F4C73528D91D}" type="presParOf" srcId="{D0EECEB1-6B8B-44B3-B94B-A88AE3E66697}" destId="{72EE6026-ACC5-47E1-96CA-C1C4396AD817}"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244EB-A885-407E-AB47-526F6E55F9B0}">
      <dsp:nvSpPr>
        <dsp:cNvPr id="0" name=""/>
        <dsp:cNvSpPr/>
      </dsp:nvSpPr>
      <dsp:spPr>
        <a:xfrm>
          <a:off x="848672" y="1868347"/>
          <a:ext cx="1297671" cy="6488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Dataset</a:t>
          </a:r>
          <a:endParaRPr lang="zh-CN" altLang="en-US" sz="2200" kern="1200" dirty="0"/>
        </a:p>
      </dsp:txBody>
      <dsp:txXfrm>
        <a:off x="867676" y="1887351"/>
        <a:ext cx="1259663" cy="610827"/>
      </dsp:txXfrm>
    </dsp:sp>
    <dsp:sp modelId="{DF4A5F2C-6163-42D5-9C5C-9A607426ECC0}">
      <dsp:nvSpPr>
        <dsp:cNvPr id="0" name=""/>
        <dsp:cNvSpPr/>
      </dsp:nvSpPr>
      <dsp:spPr>
        <a:xfrm rot="17692822">
          <a:off x="1789004" y="1619828"/>
          <a:ext cx="1233747" cy="26630"/>
        </a:xfrm>
        <a:custGeom>
          <a:avLst/>
          <a:gdLst/>
          <a:ahLst/>
          <a:cxnLst/>
          <a:rect l="0" t="0" r="0" b="0"/>
          <a:pathLst>
            <a:path>
              <a:moveTo>
                <a:pt x="0" y="13315"/>
              </a:moveTo>
              <a:lnTo>
                <a:pt x="1233747" y="1331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75034" y="1602300"/>
        <a:ext cx="61687" cy="61687"/>
      </dsp:txXfrm>
    </dsp:sp>
    <dsp:sp modelId="{3010AC56-CD09-43B0-938E-CF24FEFA14DB}">
      <dsp:nvSpPr>
        <dsp:cNvPr id="0" name=""/>
        <dsp:cNvSpPr/>
      </dsp:nvSpPr>
      <dsp:spPr>
        <a:xfrm>
          <a:off x="2665412" y="749105"/>
          <a:ext cx="1297671" cy="6488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Train</a:t>
          </a:r>
          <a:endParaRPr lang="zh-CN" altLang="en-US" sz="2200" kern="1200" dirty="0"/>
        </a:p>
      </dsp:txBody>
      <dsp:txXfrm>
        <a:off x="2684416" y="768109"/>
        <a:ext cx="1259663" cy="610827"/>
      </dsp:txXfrm>
    </dsp:sp>
    <dsp:sp modelId="{9B597376-B123-41AB-8EE8-F85CCD159743}">
      <dsp:nvSpPr>
        <dsp:cNvPr id="0" name=""/>
        <dsp:cNvSpPr/>
      </dsp:nvSpPr>
      <dsp:spPr>
        <a:xfrm rot="18289469">
          <a:off x="3768143" y="687127"/>
          <a:ext cx="908949" cy="26630"/>
        </a:xfrm>
        <a:custGeom>
          <a:avLst/>
          <a:gdLst/>
          <a:ahLst/>
          <a:cxnLst/>
          <a:rect l="0" t="0" r="0" b="0"/>
          <a:pathLst>
            <a:path>
              <a:moveTo>
                <a:pt x="0" y="13315"/>
              </a:moveTo>
              <a:lnTo>
                <a:pt x="908949" y="1331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99894" y="677719"/>
        <a:ext cx="45447" cy="45447"/>
      </dsp:txXfrm>
    </dsp:sp>
    <dsp:sp modelId="{EEA311CE-CFF8-4440-9B0E-8ED78E95D33C}">
      <dsp:nvSpPr>
        <dsp:cNvPr id="0" name=""/>
        <dsp:cNvSpPr/>
      </dsp:nvSpPr>
      <dsp:spPr>
        <a:xfrm>
          <a:off x="4482152" y="2944"/>
          <a:ext cx="1297671" cy="6488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Reading</a:t>
          </a:r>
          <a:endParaRPr lang="zh-CN" altLang="en-US" sz="2200" kern="1200" dirty="0"/>
        </a:p>
      </dsp:txBody>
      <dsp:txXfrm>
        <a:off x="4501156" y="21948"/>
        <a:ext cx="1259663" cy="610827"/>
      </dsp:txXfrm>
    </dsp:sp>
    <dsp:sp modelId="{80BE1D82-7F33-40DF-BF30-34EDC2CCFD95}">
      <dsp:nvSpPr>
        <dsp:cNvPr id="0" name=""/>
        <dsp:cNvSpPr/>
      </dsp:nvSpPr>
      <dsp:spPr>
        <a:xfrm>
          <a:off x="3963084" y="1060207"/>
          <a:ext cx="519068" cy="26630"/>
        </a:xfrm>
        <a:custGeom>
          <a:avLst/>
          <a:gdLst/>
          <a:ahLst/>
          <a:cxnLst/>
          <a:rect l="0" t="0" r="0" b="0"/>
          <a:pathLst>
            <a:path>
              <a:moveTo>
                <a:pt x="0" y="13315"/>
              </a:moveTo>
              <a:lnTo>
                <a:pt x="519068" y="1331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09641" y="1060546"/>
        <a:ext cx="25953" cy="25953"/>
      </dsp:txXfrm>
    </dsp:sp>
    <dsp:sp modelId="{79578D0D-1317-4393-B50F-D23FB6097FF8}">
      <dsp:nvSpPr>
        <dsp:cNvPr id="0" name=""/>
        <dsp:cNvSpPr/>
      </dsp:nvSpPr>
      <dsp:spPr>
        <a:xfrm>
          <a:off x="4482152" y="749105"/>
          <a:ext cx="1297671" cy="6488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Computer</a:t>
          </a:r>
          <a:endParaRPr lang="zh-CN" altLang="en-US" sz="2200" kern="1200" dirty="0"/>
        </a:p>
      </dsp:txBody>
      <dsp:txXfrm>
        <a:off x="4501156" y="768109"/>
        <a:ext cx="1259663" cy="610827"/>
      </dsp:txXfrm>
    </dsp:sp>
    <dsp:sp modelId="{B6574A3D-B0C6-49D5-B9C3-2BB5B3F651B5}">
      <dsp:nvSpPr>
        <dsp:cNvPr id="0" name=""/>
        <dsp:cNvSpPr/>
      </dsp:nvSpPr>
      <dsp:spPr>
        <a:xfrm rot="3310531">
          <a:off x="3768143" y="1433288"/>
          <a:ext cx="908949" cy="26630"/>
        </a:xfrm>
        <a:custGeom>
          <a:avLst/>
          <a:gdLst/>
          <a:ahLst/>
          <a:cxnLst/>
          <a:rect l="0" t="0" r="0" b="0"/>
          <a:pathLst>
            <a:path>
              <a:moveTo>
                <a:pt x="0" y="13315"/>
              </a:moveTo>
              <a:lnTo>
                <a:pt x="908949" y="1331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99894" y="1423880"/>
        <a:ext cx="45447" cy="45447"/>
      </dsp:txXfrm>
    </dsp:sp>
    <dsp:sp modelId="{34B05264-F1C9-49B4-B646-A9FD95E4CAB4}">
      <dsp:nvSpPr>
        <dsp:cNvPr id="0" name=""/>
        <dsp:cNvSpPr/>
      </dsp:nvSpPr>
      <dsp:spPr>
        <a:xfrm>
          <a:off x="4482152" y="1495266"/>
          <a:ext cx="1297671" cy="6488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None</a:t>
          </a:r>
          <a:endParaRPr lang="zh-CN" altLang="en-US" sz="2200" kern="1200" dirty="0"/>
        </a:p>
      </dsp:txBody>
      <dsp:txXfrm>
        <a:off x="4501156" y="1514270"/>
        <a:ext cx="1259663" cy="610827"/>
      </dsp:txXfrm>
    </dsp:sp>
    <dsp:sp modelId="{38AA00B7-0F1E-47C1-A53A-5D7B8D6A2BDA}">
      <dsp:nvSpPr>
        <dsp:cNvPr id="0" name=""/>
        <dsp:cNvSpPr/>
      </dsp:nvSpPr>
      <dsp:spPr>
        <a:xfrm rot="3907178">
          <a:off x="1789004" y="2739070"/>
          <a:ext cx="1233747" cy="26630"/>
        </a:xfrm>
        <a:custGeom>
          <a:avLst/>
          <a:gdLst/>
          <a:ahLst/>
          <a:cxnLst/>
          <a:rect l="0" t="0" r="0" b="0"/>
          <a:pathLst>
            <a:path>
              <a:moveTo>
                <a:pt x="0" y="13315"/>
              </a:moveTo>
              <a:lnTo>
                <a:pt x="1233747" y="1331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75034" y="2721542"/>
        <a:ext cx="61687" cy="61687"/>
      </dsp:txXfrm>
    </dsp:sp>
    <dsp:sp modelId="{DAD141D7-68A4-4D5C-A747-ABC8A3029460}">
      <dsp:nvSpPr>
        <dsp:cNvPr id="0" name=""/>
        <dsp:cNvSpPr/>
      </dsp:nvSpPr>
      <dsp:spPr>
        <a:xfrm>
          <a:off x="2665412" y="2987588"/>
          <a:ext cx="1297671" cy="6488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Val</a:t>
          </a:r>
          <a:endParaRPr lang="zh-CN" altLang="en-US" sz="2200" kern="1200" dirty="0"/>
        </a:p>
      </dsp:txBody>
      <dsp:txXfrm>
        <a:off x="2684416" y="3006592"/>
        <a:ext cx="1259663" cy="610827"/>
      </dsp:txXfrm>
    </dsp:sp>
    <dsp:sp modelId="{B7567DD7-9FF7-4B98-9CFB-9B3C4659CDD1}">
      <dsp:nvSpPr>
        <dsp:cNvPr id="0" name=""/>
        <dsp:cNvSpPr/>
      </dsp:nvSpPr>
      <dsp:spPr>
        <a:xfrm rot="18289469">
          <a:off x="3768143" y="2925610"/>
          <a:ext cx="908949" cy="26630"/>
        </a:xfrm>
        <a:custGeom>
          <a:avLst/>
          <a:gdLst/>
          <a:ahLst/>
          <a:cxnLst/>
          <a:rect l="0" t="0" r="0" b="0"/>
          <a:pathLst>
            <a:path>
              <a:moveTo>
                <a:pt x="0" y="13315"/>
              </a:moveTo>
              <a:lnTo>
                <a:pt x="908949" y="1331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99894" y="2916202"/>
        <a:ext cx="45447" cy="45447"/>
      </dsp:txXfrm>
    </dsp:sp>
    <dsp:sp modelId="{4E92A8FA-D3D1-483A-86D7-2789D9E7B789}">
      <dsp:nvSpPr>
        <dsp:cNvPr id="0" name=""/>
        <dsp:cNvSpPr/>
      </dsp:nvSpPr>
      <dsp:spPr>
        <a:xfrm>
          <a:off x="4482152" y="2241427"/>
          <a:ext cx="1297671" cy="6488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Reading</a:t>
          </a:r>
          <a:endParaRPr lang="zh-CN" altLang="en-US" sz="2200" kern="1200" dirty="0"/>
        </a:p>
      </dsp:txBody>
      <dsp:txXfrm>
        <a:off x="4501156" y="2260431"/>
        <a:ext cx="1259663" cy="610827"/>
      </dsp:txXfrm>
    </dsp:sp>
    <dsp:sp modelId="{D481CA17-FB80-4F67-8CFA-74DD9B611ED3}">
      <dsp:nvSpPr>
        <dsp:cNvPr id="0" name=""/>
        <dsp:cNvSpPr/>
      </dsp:nvSpPr>
      <dsp:spPr>
        <a:xfrm>
          <a:off x="3963084" y="3298691"/>
          <a:ext cx="519068" cy="26630"/>
        </a:xfrm>
        <a:custGeom>
          <a:avLst/>
          <a:gdLst/>
          <a:ahLst/>
          <a:cxnLst/>
          <a:rect l="0" t="0" r="0" b="0"/>
          <a:pathLst>
            <a:path>
              <a:moveTo>
                <a:pt x="0" y="13315"/>
              </a:moveTo>
              <a:lnTo>
                <a:pt x="519068" y="1331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09641" y="3299029"/>
        <a:ext cx="25953" cy="25953"/>
      </dsp:txXfrm>
    </dsp:sp>
    <dsp:sp modelId="{7647F2C1-212C-48DB-8E3A-F6681C8672F2}">
      <dsp:nvSpPr>
        <dsp:cNvPr id="0" name=""/>
        <dsp:cNvSpPr/>
      </dsp:nvSpPr>
      <dsp:spPr>
        <a:xfrm>
          <a:off x="4482152" y="2987588"/>
          <a:ext cx="1297671" cy="6488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Computer</a:t>
          </a:r>
          <a:endParaRPr lang="zh-CN" altLang="en-US" sz="2200" kern="1200" dirty="0"/>
        </a:p>
      </dsp:txBody>
      <dsp:txXfrm>
        <a:off x="4501156" y="3006592"/>
        <a:ext cx="1259663" cy="610827"/>
      </dsp:txXfrm>
    </dsp:sp>
    <dsp:sp modelId="{2FF02520-3741-43D6-A173-174417A270EE}">
      <dsp:nvSpPr>
        <dsp:cNvPr id="0" name=""/>
        <dsp:cNvSpPr/>
      </dsp:nvSpPr>
      <dsp:spPr>
        <a:xfrm rot="3310531">
          <a:off x="3768143" y="3671771"/>
          <a:ext cx="908949" cy="26630"/>
        </a:xfrm>
        <a:custGeom>
          <a:avLst/>
          <a:gdLst/>
          <a:ahLst/>
          <a:cxnLst/>
          <a:rect l="0" t="0" r="0" b="0"/>
          <a:pathLst>
            <a:path>
              <a:moveTo>
                <a:pt x="0" y="13315"/>
              </a:moveTo>
              <a:lnTo>
                <a:pt x="908949" y="1331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99894" y="3662363"/>
        <a:ext cx="45447" cy="45447"/>
      </dsp:txXfrm>
    </dsp:sp>
    <dsp:sp modelId="{7D9196B1-B3E1-4597-B092-E2761C3F48AC}">
      <dsp:nvSpPr>
        <dsp:cNvPr id="0" name=""/>
        <dsp:cNvSpPr/>
      </dsp:nvSpPr>
      <dsp:spPr>
        <a:xfrm>
          <a:off x="4482152" y="3733749"/>
          <a:ext cx="1297671" cy="6488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None</a:t>
          </a:r>
          <a:endParaRPr lang="zh-CN" altLang="en-US" sz="2200" kern="1200" dirty="0"/>
        </a:p>
      </dsp:txBody>
      <dsp:txXfrm>
        <a:off x="4501156" y="3752753"/>
        <a:ext cx="1259663" cy="61082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57E82-C2C1-4F89-A614-C4BF84446CD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892212-D1D2-4303-8944-206AEFAF1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85212F6-9A48-430B-B9E6-DA670644F5AC}"/>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5" name="页脚占位符 4">
            <a:extLst>
              <a:ext uri="{FF2B5EF4-FFF2-40B4-BE49-F238E27FC236}">
                <a16:creationId xmlns:a16="http://schemas.microsoft.com/office/drawing/2014/main" id="{E2AC504E-755D-4F5F-A884-BCD4DD19BD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E828B0-4B30-4BA2-8ADB-B8F59D36073B}"/>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1745991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ECCF2-208E-4FBA-AE00-B0A5FD508FF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4E9D07-D1CC-4710-9907-A01DE658BE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09FB46-4707-4650-AF22-2B3409702692}"/>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5" name="页脚占位符 4">
            <a:extLst>
              <a:ext uri="{FF2B5EF4-FFF2-40B4-BE49-F238E27FC236}">
                <a16:creationId xmlns:a16="http://schemas.microsoft.com/office/drawing/2014/main" id="{226DC8CF-D042-4A60-BA6B-A0236402C4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EC390D-ECD5-4BA9-8119-03A79C78AEBD}"/>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216806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C6E7E2-4753-49A0-8B5B-4BD8A505D41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5B3755-B931-424B-A541-5425C7B5F82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BB126F-56CE-470F-9512-76CD4C778860}"/>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5" name="页脚占位符 4">
            <a:extLst>
              <a:ext uri="{FF2B5EF4-FFF2-40B4-BE49-F238E27FC236}">
                <a16:creationId xmlns:a16="http://schemas.microsoft.com/office/drawing/2014/main" id="{A074AF32-60DB-438A-8513-3D49FB2148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D1D76D-0183-419D-9803-7E9B71857018}"/>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148154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457CA-DDE9-4F9F-8273-0E0264B5AF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85EA8C-57D9-4581-8DE3-0E42DC10EE0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E55DC0-E036-4261-9731-D228587149A3}"/>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5" name="页脚占位符 4">
            <a:extLst>
              <a:ext uri="{FF2B5EF4-FFF2-40B4-BE49-F238E27FC236}">
                <a16:creationId xmlns:a16="http://schemas.microsoft.com/office/drawing/2014/main" id="{126E2335-EF40-4FDC-A0F9-F3A875F06D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DA12CF-3869-4629-8613-E2D21DCB7DA2}"/>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137519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E2813-ECDC-4E85-AA4B-AC247737AC2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E54F65D-F5F8-4A34-AFE8-94231E31DB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F9CA55C-516B-449E-9F4A-214010C99393}"/>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5" name="页脚占位符 4">
            <a:extLst>
              <a:ext uri="{FF2B5EF4-FFF2-40B4-BE49-F238E27FC236}">
                <a16:creationId xmlns:a16="http://schemas.microsoft.com/office/drawing/2014/main" id="{89522D9D-E873-400F-A805-E8C9BB7A85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1D8B4E-FD17-4313-BFCF-F96BCB1E6255}"/>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4037347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3533C-DA66-4D35-8252-1936C80E80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8758ED-7231-43C7-9BE1-F52C077C1DF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24871AB-4676-4339-9698-3C1C0946D15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0BF8AD7-435F-4016-87F8-CA2CDD9B90D7}"/>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6" name="页脚占位符 5">
            <a:extLst>
              <a:ext uri="{FF2B5EF4-FFF2-40B4-BE49-F238E27FC236}">
                <a16:creationId xmlns:a16="http://schemas.microsoft.com/office/drawing/2014/main" id="{2B27EFFF-B774-47BE-8EAC-075B844B09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DAA445-F7D1-4322-A39A-F748A3887877}"/>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1516721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0F8ACA-0C6F-4585-BBFC-67DC1AFDD01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1B355CF-E8C9-4F66-B7BE-AF659A2FD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6D3FC60-5F48-4478-B38E-E0B42323C25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46BC4FC-6846-4C6E-B5E1-5E4ED19F1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EFDE226-0E96-4C39-96A0-7769CF969B5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1FF6DC1-ECBC-4285-9059-340DE2CCD742}"/>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8" name="页脚占位符 7">
            <a:extLst>
              <a:ext uri="{FF2B5EF4-FFF2-40B4-BE49-F238E27FC236}">
                <a16:creationId xmlns:a16="http://schemas.microsoft.com/office/drawing/2014/main" id="{8042EF3A-76A6-4A93-9250-C4ED872831C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5702E4D-3D66-47A5-A76F-38B0D8B9A4D5}"/>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4034296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83F67-3EC5-41B9-AD61-409CB3DBC7F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B73DD6F-A3B3-40E3-8D4B-902B4EB2B665}"/>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4" name="页脚占位符 3">
            <a:extLst>
              <a:ext uri="{FF2B5EF4-FFF2-40B4-BE49-F238E27FC236}">
                <a16:creationId xmlns:a16="http://schemas.microsoft.com/office/drawing/2014/main" id="{FBB60495-4166-438A-AA08-3DFF56EF255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4FC8C80-8154-4157-9CFB-8CA216A8E9AE}"/>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1993110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41F186-51F5-45E8-925B-6658F8A566C3}"/>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3" name="页脚占位符 2">
            <a:extLst>
              <a:ext uri="{FF2B5EF4-FFF2-40B4-BE49-F238E27FC236}">
                <a16:creationId xmlns:a16="http://schemas.microsoft.com/office/drawing/2014/main" id="{24D2ECC3-C525-4A07-85E1-4E1F647DAEC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E334DF1-DD41-42A6-9B05-0BFE1773005F}"/>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2551227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9250C-2EE3-445E-9712-10B97540942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B04AB1-6D3A-4BE8-B8B5-21A79ABC8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42F583-4BA2-4767-B73E-07B95F6A4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273520B-4AC8-4F8D-882F-32A6DD9433B6}"/>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6" name="页脚占位符 5">
            <a:extLst>
              <a:ext uri="{FF2B5EF4-FFF2-40B4-BE49-F238E27FC236}">
                <a16:creationId xmlns:a16="http://schemas.microsoft.com/office/drawing/2014/main" id="{FBCA0CDF-248C-44A0-A591-5A05DE3B5D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AEAC46-2DE2-47DA-8813-3C9BA8EA25E4}"/>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2211004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B3301-B061-4373-9F59-0EC727BEFC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45669B0-DD46-493F-9454-F44F08213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C1D14F-4F0C-4201-8D61-5C840BBF6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5DD7F5E-01FC-4819-8C56-D266420F27F3}"/>
              </a:ext>
            </a:extLst>
          </p:cNvPr>
          <p:cNvSpPr>
            <a:spLocks noGrp="1"/>
          </p:cNvSpPr>
          <p:nvPr>
            <p:ph type="dt" sz="half" idx="10"/>
          </p:nvPr>
        </p:nvSpPr>
        <p:spPr/>
        <p:txBody>
          <a:bodyPr/>
          <a:lstStyle/>
          <a:p>
            <a:fld id="{D9F4C87E-67D7-4747-B03D-6F045E1AC05D}" type="datetimeFigureOut">
              <a:rPr lang="zh-CN" altLang="en-US" smtClean="0"/>
              <a:t>2023/7/25</a:t>
            </a:fld>
            <a:endParaRPr lang="zh-CN" altLang="en-US"/>
          </a:p>
        </p:txBody>
      </p:sp>
      <p:sp>
        <p:nvSpPr>
          <p:cNvPr id="6" name="页脚占位符 5">
            <a:extLst>
              <a:ext uri="{FF2B5EF4-FFF2-40B4-BE49-F238E27FC236}">
                <a16:creationId xmlns:a16="http://schemas.microsoft.com/office/drawing/2014/main" id="{FCB5C8EA-E3E6-490E-9D6B-3984C96001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488420-C912-41CE-AE9C-1CBF33ED841F}"/>
              </a:ext>
            </a:extLst>
          </p:cNvPr>
          <p:cNvSpPr>
            <a:spLocks noGrp="1"/>
          </p:cNvSpPr>
          <p:nvPr>
            <p:ph type="sldNum" sz="quarter" idx="12"/>
          </p:nvPr>
        </p:nvSpPr>
        <p:spPr/>
        <p:txBody>
          <a:body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2505922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7438AF-4DE6-4664-AA9B-018009122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25168E7-0D07-40EE-A925-11F73CC3B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76C523-D268-4347-8EC0-C672D7854F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4C87E-67D7-4747-B03D-6F045E1AC05D}" type="datetimeFigureOut">
              <a:rPr lang="zh-CN" altLang="en-US" smtClean="0"/>
              <a:t>2023/7/25</a:t>
            </a:fld>
            <a:endParaRPr lang="zh-CN" altLang="en-US"/>
          </a:p>
        </p:txBody>
      </p:sp>
      <p:sp>
        <p:nvSpPr>
          <p:cNvPr id="5" name="页脚占位符 4">
            <a:extLst>
              <a:ext uri="{FF2B5EF4-FFF2-40B4-BE49-F238E27FC236}">
                <a16:creationId xmlns:a16="http://schemas.microsoft.com/office/drawing/2014/main" id="{735BFEE9-6C9A-4DC8-8CAE-7B94763930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F1A4AE2-3345-48D3-BA37-72E0F9E53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121A2-D50F-4B25-8F1A-A2545C492347}" type="slidenum">
              <a:rPr lang="zh-CN" altLang="en-US" smtClean="0"/>
              <a:t>‹#›</a:t>
            </a:fld>
            <a:endParaRPr lang="zh-CN" altLang="en-US"/>
          </a:p>
        </p:txBody>
      </p:sp>
    </p:spTree>
    <p:extLst>
      <p:ext uri="{BB962C8B-B14F-4D97-AF65-F5344CB8AC3E}">
        <p14:creationId xmlns:p14="http://schemas.microsoft.com/office/powerpoint/2010/main" val="920846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tags" Target="../tags/tag92.xml"/><Relationship Id="rId7" Type="http://schemas.openxmlformats.org/officeDocument/2006/relationships/diagramQuickStyle" Target="../diagrams/quickStyle1.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slideLayout" Target="../slideLayouts/slideLayout7.xm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tags" Target="../tags/tag112.xml"/><Relationship Id="rId3" Type="http://schemas.openxmlformats.org/officeDocument/2006/relationships/tags" Target="../tags/tag97.xml"/><Relationship Id="rId21" Type="http://schemas.openxmlformats.org/officeDocument/2006/relationships/tags" Target="../tags/tag115.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 Type="http://schemas.openxmlformats.org/officeDocument/2006/relationships/tags" Target="../tags/tag96.xml"/><Relationship Id="rId16" Type="http://schemas.openxmlformats.org/officeDocument/2006/relationships/tags" Target="../tags/tag110.xml"/><Relationship Id="rId20" Type="http://schemas.openxmlformats.org/officeDocument/2006/relationships/tags" Target="../tags/tag114.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tags" Target="../tags/tag109.xml"/><Relationship Id="rId23" Type="http://schemas.openxmlformats.org/officeDocument/2006/relationships/slideLayout" Target="../slideLayouts/slideLayout7.xml"/><Relationship Id="rId10" Type="http://schemas.openxmlformats.org/officeDocument/2006/relationships/tags" Target="../tags/tag104.xml"/><Relationship Id="rId19" Type="http://schemas.openxmlformats.org/officeDocument/2006/relationships/tags" Target="../tags/tag113.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 Id="rId22" Type="http://schemas.openxmlformats.org/officeDocument/2006/relationships/tags" Target="../tags/tag116.xml"/></Relationships>
</file>

<file path=ppt/slides/_rels/slide13.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image" Target="../media/image12.png"/><Relationship Id="rId3" Type="http://schemas.openxmlformats.org/officeDocument/2006/relationships/tags" Target="../tags/tag119.xml"/><Relationship Id="rId21" Type="http://schemas.openxmlformats.org/officeDocument/2006/relationships/image" Target="../media/image15.png"/><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slideLayout" Target="../slideLayouts/slideLayout7.xml"/><Relationship Id="rId2" Type="http://schemas.openxmlformats.org/officeDocument/2006/relationships/tags" Target="../tags/tag118.xml"/><Relationship Id="rId16" Type="http://schemas.openxmlformats.org/officeDocument/2006/relationships/tags" Target="../tags/tag132.xml"/><Relationship Id="rId20" Type="http://schemas.openxmlformats.org/officeDocument/2006/relationships/image" Target="../media/image14.png"/><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tags" Target="../tags/tag131.xml"/><Relationship Id="rId10" Type="http://schemas.openxmlformats.org/officeDocument/2006/relationships/tags" Target="../tags/tag126.xml"/><Relationship Id="rId19" Type="http://schemas.openxmlformats.org/officeDocument/2006/relationships/image" Target="../media/image13.png"/><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3" Type="http://schemas.openxmlformats.org/officeDocument/2006/relationships/tags" Target="../tags/tag135.xml"/><Relationship Id="rId21" Type="http://schemas.openxmlformats.org/officeDocument/2006/relationships/tags" Target="../tags/tag153.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 Type="http://schemas.openxmlformats.org/officeDocument/2006/relationships/tags" Target="../tags/tag134.xml"/><Relationship Id="rId16" Type="http://schemas.openxmlformats.org/officeDocument/2006/relationships/tags" Target="../tags/tag148.xml"/><Relationship Id="rId20" Type="http://schemas.openxmlformats.org/officeDocument/2006/relationships/tags" Target="../tags/tag152.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slideLayout" Target="../slideLayouts/slideLayout7.xml"/><Relationship Id="rId10" Type="http://schemas.openxmlformats.org/officeDocument/2006/relationships/tags" Target="../tags/tag142.xml"/><Relationship Id="rId19" Type="http://schemas.openxmlformats.org/officeDocument/2006/relationships/tags" Target="../tags/tag151.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s>
</file>

<file path=ppt/slides/_rels/slide17.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18" Type="http://schemas.openxmlformats.org/officeDocument/2006/relationships/tags" Target="../tags/tag172.xml"/><Relationship Id="rId26" Type="http://schemas.openxmlformats.org/officeDocument/2006/relationships/tags" Target="../tags/tag180.xml"/><Relationship Id="rId3" Type="http://schemas.openxmlformats.org/officeDocument/2006/relationships/tags" Target="../tags/tag157.xml"/><Relationship Id="rId21" Type="http://schemas.openxmlformats.org/officeDocument/2006/relationships/tags" Target="../tags/tag175.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tags" Target="../tags/tag171.xml"/><Relationship Id="rId25" Type="http://schemas.openxmlformats.org/officeDocument/2006/relationships/tags" Target="../tags/tag179.xml"/><Relationship Id="rId2" Type="http://schemas.openxmlformats.org/officeDocument/2006/relationships/tags" Target="../tags/tag156.xml"/><Relationship Id="rId16" Type="http://schemas.openxmlformats.org/officeDocument/2006/relationships/tags" Target="../tags/tag170.xml"/><Relationship Id="rId20" Type="http://schemas.openxmlformats.org/officeDocument/2006/relationships/tags" Target="../tags/tag174.xml"/><Relationship Id="rId29" Type="http://schemas.openxmlformats.org/officeDocument/2006/relationships/slide" Target="slide2.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24" Type="http://schemas.openxmlformats.org/officeDocument/2006/relationships/tags" Target="../tags/tag178.xml"/><Relationship Id="rId5" Type="http://schemas.openxmlformats.org/officeDocument/2006/relationships/tags" Target="../tags/tag159.xml"/><Relationship Id="rId15" Type="http://schemas.openxmlformats.org/officeDocument/2006/relationships/tags" Target="../tags/tag169.xml"/><Relationship Id="rId23" Type="http://schemas.openxmlformats.org/officeDocument/2006/relationships/tags" Target="../tags/tag177.xml"/><Relationship Id="rId28" Type="http://schemas.openxmlformats.org/officeDocument/2006/relationships/image" Target="../media/image20.png"/><Relationship Id="rId10" Type="http://schemas.openxmlformats.org/officeDocument/2006/relationships/tags" Target="../tags/tag164.xml"/><Relationship Id="rId19" Type="http://schemas.openxmlformats.org/officeDocument/2006/relationships/tags" Target="../tags/tag173.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tags" Target="../tags/tag168.xml"/><Relationship Id="rId22" Type="http://schemas.openxmlformats.org/officeDocument/2006/relationships/tags" Target="../tags/tag176.xml"/><Relationship Id="rId27" Type="http://schemas.openxmlformats.org/officeDocument/2006/relationships/slideLayout" Target="../slideLayouts/slideLayout7.xml"/><Relationship Id="rId30"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tags" Target="../tags/tag193.xml"/><Relationship Id="rId18" Type="http://schemas.openxmlformats.org/officeDocument/2006/relationships/tags" Target="../tags/tag198.xml"/><Relationship Id="rId26" Type="http://schemas.openxmlformats.org/officeDocument/2006/relationships/slideLayout" Target="../slideLayouts/slideLayout7.xml"/><Relationship Id="rId3" Type="http://schemas.openxmlformats.org/officeDocument/2006/relationships/tags" Target="../tags/tag183.xml"/><Relationship Id="rId21" Type="http://schemas.openxmlformats.org/officeDocument/2006/relationships/tags" Target="../tags/tag201.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tags" Target="../tags/tag197.xml"/><Relationship Id="rId25" Type="http://schemas.openxmlformats.org/officeDocument/2006/relationships/tags" Target="../tags/tag205.xml"/><Relationship Id="rId2" Type="http://schemas.openxmlformats.org/officeDocument/2006/relationships/tags" Target="../tags/tag182.xml"/><Relationship Id="rId16" Type="http://schemas.openxmlformats.org/officeDocument/2006/relationships/tags" Target="../tags/tag196.xml"/><Relationship Id="rId20" Type="http://schemas.openxmlformats.org/officeDocument/2006/relationships/tags" Target="../tags/tag200.xml"/><Relationship Id="rId29" Type="http://schemas.openxmlformats.org/officeDocument/2006/relationships/image" Target="../media/image16.png"/><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24" Type="http://schemas.openxmlformats.org/officeDocument/2006/relationships/tags" Target="../tags/tag204.xml"/><Relationship Id="rId5" Type="http://schemas.openxmlformats.org/officeDocument/2006/relationships/tags" Target="../tags/tag185.xml"/><Relationship Id="rId15" Type="http://schemas.openxmlformats.org/officeDocument/2006/relationships/tags" Target="../tags/tag195.xml"/><Relationship Id="rId23" Type="http://schemas.openxmlformats.org/officeDocument/2006/relationships/tags" Target="../tags/tag203.xml"/><Relationship Id="rId28" Type="http://schemas.openxmlformats.org/officeDocument/2006/relationships/slide" Target="slide2.xml"/><Relationship Id="rId10" Type="http://schemas.openxmlformats.org/officeDocument/2006/relationships/tags" Target="../tags/tag190.xml"/><Relationship Id="rId19" Type="http://schemas.openxmlformats.org/officeDocument/2006/relationships/tags" Target="../tags/tag199.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 Id="rId22" Type="http://schemas.openxmlformats.org/officeDocument/2006/relationships/tags" Target="../tags/tag202.xml"/><Relationship Id="rId27"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tags" Target="../tags/tag218.xml"/><Relationship Id="rId18" Type="http://schemas.openxmlformats.org/officeDocument/2006/relationships/tags" Target="../tags/tag223.xml"/><Relationship Id="rId26" Type="http://schemas.openxmlformats.org/officeDocument/2006/relationships/slideLayout" Target="../slideLayouts/slideLayout7.xml"/><Relationship Id="rId3" Type="http://schemas.openxmlformats.org/officeDocument/2006/relationships/tags" Target="../tags/tag208.xml"/><Relationship Id="rId21" Type="http://schemas.openxmlformats.org/officeDocument/2006/relationships/tags" Target="../tags/tag226.xml"/><Relationship Id="rId7" Type="http://schemas.openxmlformats.org/officeDocument/2006/relationships/tags" Target="../tags/tag212.xml"/><Relationship Id="rId12" Type="http://schemas.openxmlformats.org/officeDocument/2006/relationships/tags" Target="../tags/tag217.xml"/><Relationship Id="rId17" Type="http://schemas.openxmlformats.org/officeDocument/2006/relationships/tags" Target="../tags/tag222.xml"/><Relationship Id="rId25" Type="http://schemas.openxmlformats.org/officeDocument/2006/relationships/tags" Target="../tags/tag230.xml"/><Relationship Id="rId2" Type="http://schemas.openxmlformats.org/officeDocument/2006/relationships/tags" Target="../tags/tag207.xml"/><Relationship Id="rId16" Type="http://schemas.openxmlformats.org/officeDocument/2006/relationships/tags" Target="../tags/tag221.xml"/><Relationship Id="rId20" Type="http://schemas.openxmlformats.org/officeDocument/2006/relationships/tags" Target="../tags/tag225.xml"/><Relationship Id="rId29" Type="http://schemas.openxmlformats.org/officeDocument/2006/relationships/image" Target="../media/image16.png"/><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tags" Target="../tags/tag216.xml"/><Relationship Id="rId24" Type="http://schemas.openxmlformats.org/officeDocument/2006/relationships/tags" Target="../tags/tag229.xml"/><Relationship Id="rId5" Type="http://schemas.openxmlformats.org/officeDocument/2006/relationships/tags" Target="../tags/tag210.xml"/><Relationship Id="rId15" Type="http://schemas.openxmlformats.org/officeDocument/2006/relationships/tags" Target="../tags/tag220.xml"/><Relationship Id="rId23" Type="http://schemas.openxmlformats.org/officeDocument/2006/relationships/tags" Target="../tags/tag228.xml"/><Relationship Id="rId28" Type="http://schemas.openxmlformats.org/officeDocument/2006/relationships/slide" Target="slide2.xml"/><Relationship Id="rId10" Type="http://schemas.openxmlformats.org/officeDocument/2006/relationships/tags" Target="../tags/tag215.xml"/><Relationship Id="rId19" Type="http://schemas.openxmlformats.org/officeDocument/2006/relationships/tags" Target="../tags/tag224.xml"/><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tags" Target="../tags/tag219.xml"/><Relationship Id="rId22" Type="http://schemas.openxmlformats.org/officeDocument/2006/relationships/tags" Target="../tags/tag227.xml"/><Relationship Id="rId27"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20.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slide" Target="slide19.xml"/><Relationship Id="rId4" Type="http://schemas.openxmlformats.org/officeDocument/2006/relationships/slide" Target="slide17.xml"/></Relationships>
</file>

<file path=ppt/slides/_rels/slide20.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tags" Target="../tags/tag243.xml"/><Relationship Id="rId18" Type="http://schemas.openxmlformats.org/officeDocument/2006/relationships/tags" Target="../tags/tag248.xml"/><Relationship Id="rId26" Type="http://schemas.openxmlformats.org/officeDocument/2006/relationships/slideLayout" Target="../slideLayouts/slideLayout7.xml"/><Relationship Id="rId3" Type="http://schemas.openxmlformats.org/officeDocument/2006/relationships/tags" Target="../tags/tag233.xml"/><Relationship Id="rId21" Type="http://schemas.openxmlformats.org/officeDocument/2006/relationships/tags" Target="../tags/tag251.xml"/><Relationship Id="rId7" Type="http://schemas.openxmlformats.org/officeDocument/2006/relationships/tags" Target="../tags/tag237.xml"/><Relationship Id="rId12" Type="http://schemas.openxmlformats.org/officeDocument/2006/relationships/tags" Target="../tags/tag242.xml"/><Relationship Id="rId17" Type="http://schemas.openxmlformats.org/officeDocument/2006/relationships/tags" Target="../tags/tag247.xml"/><Relationship Id="rId25" Type="http://schemas.openxmlformats.org/officeDocument/2006/relationships/tags" Target="../tags/tag255.xml"/><Relationship Id="rId2" Type="http://schemas.openxmlformats.org/officeDocument/2006/relationships/tags" Target="../tags/tag232.xml"/><Relationship Id="rId16" Type="http://schemas.openxmlformats.org/officeDocument/2006/relationships/tags" Target="../tags/tag246.xml"/><Relationship Id="rId20" Type="http://schemas.openxmlformats.org/officeDocument/2006/relationships/tags" Target="../tags/tag250.xml"/><Relationship Id="rId29" Type="http://schemas.openxmlformats.org/officeDocument/2006/relationships/image" Target="../media/image20.png"/><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24" Type="http://schemas.openxmlformats.org/officeDocument/2006/relationships/tags" Target="../tags/tag254.xml"/><Relationship Id="rId5" Type="http://schemas.openxmlformats.org/officeDocument/2006/relationships/tags" Target="../tags/tag235.xml"/><Relationship Id="rId15" Type="http://schemas.openxmlformats.org/officeDocument/2006/relationships/tags" Target="../tags/tag245.xml"/><Relationship Id="rId23" Type="http://schemas.openxmlformats.org/officeDocument/2006/relationships/tags" Target="../tags/tag253.xml"/><Relationship Id="rId28" Type="http://schemas.openxmlformats.org/officeDocument/2006/relationships/image" Target="../media/image16.png"/><Relationship Id="rId10" Type="http://schemas.openxmlformats.org/officeDocument/2006/relationships/tags" Target="../tags/tag240.xml"/><Relationship Id="rId19" Type="http://schemas.openxmlformats.org/officeDocument/2006/relationships/tags" Target="../tags/tag249.xml"/><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 Id="rId22" Type="http://schemas.openxmlformats.org/officeDocument/2006/relationships/tags" Target="../tags/tag252.xml"/><Relationship Id="rId27" Type="http://schemas.openxmlformats.org/officeDocument/2006/relationships/slide" Target="slide2.xml"/></Relationships>
</file>

<file path=ppt/slides/_rels/slide21.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slideLayout" Target="../slideLayouts/slideLayout7.xml"/><Relationship Id="rId3" Type="http://schemas.openxmlformats.org/officeDocument/2006/relationships/tags" Target="../tags/tag258.xml"/><Relationship Id="rId21" Type="http://schemas.openxmlformats.org/officeDocument/2006/relationships/tags" Target="../tags/tag276.xml"/><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2" Type="http://schemas.openxmlformats.org/officeDocument/2006/relationships/tags" Target="../tags/tag257.xml"/><Relationship Id="rId16" Type="http://schemas.openxmlformats.org/officeDocument/2006/relationships/tags" Target="../tags/tag271.xml"/><Relationship Id="rId20" Type="http://schemas.openxmlformats.org/officeDocument/2006/relationships/tags" Target="../tags/tag275.xml"/><Relationship Id="rId29" Type="http://schemas.openxmlformats.org/officeDocument/2006/relationships/image" Target="../media/image20.png"/><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tags" Target="../tags/tag279.xml"/><Relationship Id="rId5" Type="http://schemas.openxmlformats.org/officeDocument/2006/relationships/tags" Target="../tags/tag260.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image" Target="../media/image16.png"/><Relationship Id="rId10" Type="http://schemas.openxmlformats.org/officeDocument/2006/relationships/tags" Target="../tags/tag265.xml"/><Relationship Id="rId19" Type="http://schemas.openxmlformats.org/officeDocument/2006/relationships/tags" Target="../tags/tag274.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tags" Target="../tags/tag26.xml"/><Relationship Id="rId18" Type="http://schemas.openxmlformats.org/officeDocument/2006/relationships/tags" Target="../tags/tag31.xml"/><Relationship Id="rId26" Type="http://schemas.openxmlformats.org/officeDocument/2006/relationships/tags" Target="../tags/tag39.xml"/><Relationship Id="rId3" Type="http://schemas.openxmlformats.org/officeDocument/2006/relationships/tags" Target="../tags/tag16.xml"/><Relationship Id="rId21" Type="http://schemas.openxmlformats.org/officeDocument/2006/relationships/tags" Target="../tags/tag34.xml"/><Relationship Id="rId34" Type="http://schemas.openxmlformats.org/officeDocument/2006/relationships/tags" Target="../tags/tag47.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tags" Target="../tags/tag46.xml"/><Relationship Id="rId2" Type="http://schemas.openxmlformats.org/officeDocument/2006/relationships/tags" Target="../tags/tag15.xml"/><Relationship Id="rId16" Type="http://schemas.openxmlformats.org/officeDocument/2006/relationships/tags" Target="../tags/tag29.xml"/><Relationship Id="rId20" Type="http://schemas.openxmlformats.org/officeDocument/2006/relationships/tags" Target="../tags/tag33.xml"/><Relationship Id="rId29" Type="http://schemas.openxmlformats.org/officeDocument/2006/relationships/tags" Target="../tags/tag42.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tags" Target="../tags/tag37.xml"/><Relationship Id="rId32" Type="http://schemas.openxmlformats.org/officeDocument/2006/relationships/tags" Target="../tags/tag45.xml"/><Relationship Id="rId5" Type="http://schemas.openxmlformats.org/officeDocument/2006/relationships/tags" Target="../tags/tag18.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tags" Target="../tags/tag41.xml"/><Relationship Id="rId10" Type="http://schemas.openxmlformats.org/officeDocument/2006/relationships/tags" Target="../tags/tag23.xml"/><Relationship Id="rId19" Type="http://schemas.openxmlformats.org/officeDocument/2006/relationships/tags" Target="../tags/tag32.xml"/><Relationship Id="rId31" Type="http://schemas.openxmlformats.org/officeDocument/2006/relationships/tags" Target="../tags/tag44.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tags" Target="../tags/tag43.xml"/><Relationship Id="rId35" Type="http://schemas.openxmlformats.org/officeDocument/2006/relationships/slideLayout" Target="../slideLayouts/slideLayout7.xml"/><Relationship Id="rId8" Type="http://schemas.openxmlformats.org/officeDocument/2006/relationships/tags" Target="../tags/tag21.xml"/></Relationships>
</file>

<file path=ppt/slides/_rels/slide5.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3" Type="http://schemas.openxmlformats.org/officeDocument/2006/relationships/tags" Target="../tags/tag50.xml"/><Relationship Id="rId21" Type="http://schemas.openxmlformats.org/officeDocument/2006/relationships/slideLayout" Target="../slideLayouts/slideLayout7.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tags" Target="../tags/tag62.xml"/><Relationship Id="rId10" Type="http://schemas.openxmlformats.org/officeDocument/2006/relationships/tags" Target="../tags/tag57.xml"/><Relationship Id="rId19" Type="http://schemas.openxmlformats.org/officeDocument/2006/relationships/tags" Target="../tags/tag66.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3" Type="http://schemas.openxmlformats.org/officeDocument/2006/relationships/tags" Target="../tags/tag70.xml"/><Relationship Id="rId21" Type="http://schemas.openxmlformats.org/officeDocument/2006/relationships/tags" Target="../tags/tag88.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tags" Target="../tags/tag87.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slideLayout" Target="../slideLayouts/slideLayout7.xml"/><Relationship Id="rId10" Type="http://schemas.openxmlformats.org/officeDocument/2006/relationships/tags" Target="../tags/tag77.xml"/><Relationship Id="rId19" Type="http://schemas.openxmlformats.org/officeDocument/2006/relationships/tags" Target="../tags/tag8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tags" Target="../tags/tag8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PA-圆角矩形 6">
            <a:extLst>
              <a:ext uri="{FF2B5EF4-FFF2-40B4-BE49-F238E27FC236}">
                <a16:creationId xmlns:a16="http://schemas.microsoft.com/office/drawing/2014/main" id="{CA1D04B1-561C-427F-A69C-418146F033E1}"/>
              </a:ext>
            </a:extLst>
          </p:cNvPr>
          <p:cNvSpPr/>
          <p:nvPr>
            <p:custDataLst>
              <p:tags r:id="rId1"/>
            </p:custDataLst>
          </p:nvPr>
        </p:nvSpPr>
        <p:spPr>
          <a:xfrm>
            <a:off x="1890216" y="1750488"/>
            <a:ext cx="2646983" cy="264698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AutoShape 2">
            <a:extLst>
              <a:ext uri="{FF2B5EF4-FFF2-40B4-BE49-F238E27FC236}">
                <a16:creationId xmlns:a16="http://schemas.microsoft.com/office/drawing/2014/main" id="{DDF01370-10EF-410F-8B87-ACE304D75DDC}"/>
              </a:ext>
            </a:extLst>
          </p:cNvPr>
          <p:cNvSpPr>
            <a:spLocks noChangeAspect="1" noChangeArrowheads="1"/>
          </p:cNvSpPr>
          <p:nvPr>
            <p:custDataLst>
              <p:tags r:id="rId2"/>
            </p:custDataLst>
          </p:nvPr>
        </p:nvSpPr>
        <p:spPr bwMode="auto">
          <a:xfrm>
            <a:off x="837235" y="2786976"/>
            <a:ext cx="191688" cy="1916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PA-圆角矩形 3">
            <a:extLst>
              <a:ext uri="{FF2B5EF4-FFF2-40B4-BE49-F238E27FC236}">
                <a16:creationId xmlns:a16="http://schemas.microsoft.com/office/drawing/2014/main" id="{128046FA-F4E0-4BA1-A2BB-1ED170AF322F}"/>
              </a:ext>
            </a:extLst>
          </p:cNvPr>
          <p:cNvSpPr/>
          <p:nvPr>
            <p:custDataLst>
              <p:tags r:id="rId3"/>
            </p:custDataLst>
          </p:nvPr>
        </p:nvSpPr>
        <p:spPr>
          <a:xfrm>
            <a:off x="2384541" y="1036899"/>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圆角矩形 5">
            <a:extLst>
              <a:ext uri="{FF2B5EF4-FFF2-40B4-BE49-F238E27FC236}">
                <a16:creationId xmlns:a16="http://schemas.microsoft.com/office/drawing/2014/main" id="{11A08D04-3124-48C1-9669-36C1BEC47014}"/>
              </a:ext>
            </a:extLst>
          </p:cNvPr>
          <p:cNvSpPr/>
          <p:nvPr>
            <p:custDataLst>
              <p:tags r:id="rId4"/>
            </p:custDataLst>
          </p:nvPr>
        </p:nvSpPr>
        <p:spPr>
          <a:xfrm>
            <a:off x="1174801" y="5311792"/>
            <a:ext cx="715415" cy="715415"/>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圆角矩形 7">
            <a:extLst>
              <a:ext uri="{FF2B5EF4-FFF2-40B4-BE49-F238E27FC236}">
                <a16:creationId xmlns:a16="http://schemas.microsoft.com/office/drawing/2014/main" id="{4C94711A-F1EC-48D3-B3D5-1CC00A21989F}"/>
              </a:ext>
            </a:extLst>
          </p:cNvPr>
          <p:cNvSpPr/>
          <p:nvPr>
            <p:custDataLst>
              <p:tags r:id="rId5"/>
            </p:custDataLst>
          </p:nvPr>
        </p:nvSpPr>
        <p:spPr>
          <a:xfrm>
            <a:off x="3453107" y="836166"/>
            <a:ext cx="715415" cy="71541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圆角矩形 14">
            <a:extLst>
              <a:ext uri="{FF2B5EF4-FFF2-40B4-BE49-F238E27FC236}">
                <a16:creationId xmlns:a16="http://schemas.microsoft.com/office/drawing/2014/main" id="{28E04C6A-65BD-4DAA-9677-E9B4128E044B}"/>
              </a:ext>
            </a:extLst>
          </p:cNvPr>
          <p:cNvSpPr/>
          <p:nvPr>
            <p:custDataLst>
              <p:tags r:id="rId6"/>
            </p:custDataLst>
          </p:nvPr>
        </p:nvSpPr>
        <p:spPr>
          <a:xfrm>
            <a:off x="2351568" y="2194391"/>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圆角矩形 17">
            <a:extLst>
              <a:ext uri="{FF2B5EF4-FFF2-40B4-BE49-F238E27FC236}">
                <a16:creationId xmlns:a16="http://schemas.microsoft.com/office/drawing/2014/main" id="{31AF2055-48A7-4C54-A11C-925E241CAAAD}"/>
              </a:ext>
            </a:extLst>
          </p:cNvPr>
          <p:cNvSpPr/>
          <p:nvPr>
            <p:custDataLst>
              <p:tags r:id="rId7"/>
            </p:custDataLst>
          </p:nvPr>
        </p:nvSpPr>
        <p:spPr>
          <a:xfrm>
            <a:off x="4554647" y="2329881"/>
            <a:ext cx="5129502" cy="1775747"/>
          </a:xfrm>
          <a:prstGeom prst="roundRect">
            <a:avLst/>
          </a:prstGeom>
          <a:solidFill>
            <a:schemeClr val="bg2">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文本框 13">
            <a:extLst>
              <a:ext uri="{FF2B5EF4-FFF2-40B4-BE49-F238E27FC236}">
                <a16:creationId xmlns:a16="http://schemas.microsoft.com/office/drawing/2014/main" id="{73722EF1-500F-4A6B-B673-277906A77619}"/>
              </a:ext>
            </a:extLst>
          </p:cNvPr>
          <p:cNvSpPr txBox="1"/>
          <p:nvPr>
            <p:custDataLst>
              <p:tags r:id="rId8"/>
            </p:custDataLst>
          </p:nvPr>
        </p:nvSpPr>
        <p:spPr>
          <a:xfrm>
            <a:off x="4537199" y="2608350"/>
            <a:ext cx="5930338" cy="1015663"/>
          </a:xfrm>
          <a:prstGeom prst="rect">
            <a:avLst/>
          </a:prstGeom>
          <a:noFill/>
        </p:spPr>
        <p:txBody>
          <a:bodyPr wrap="square" rtlCol="0">
            <a:spAutoFit/>
          </a:bodyPr>
          <a:lstStyle/>
          <a:p>
            <a:r>
              <a:rPr lang="zh-CN" altLang="en-US" sz="6000" dirty="0">
                <a:solidFill>
                  <a:schemeClr val="bg1"/>
                </a:solidFill>
                <a:latin typeface="Tw Cen MT Condensed Extra Bold" panose="020B0803020202020204" pitchFamily="34" charset="0"/>
                <a:ea typeface="思源黑体 CN Bold" panose="020B0800000000000000" pitchFamily="34" charset="-122"/>
              </a:rPr>
              <a:t>   </a:t>
            </a:r>
            <a:r>
              <a:rPr lang="en-US" altLang="zh-CN" sz="6000" dirty="0">
                <a:latin typeface="Tw Cen MT Condensed Extra Bold" panose="020B0803020202020204" pitchFamily="34" charset="0"/>
                <a:ea typeface="思源黑体 CN Bold" panose="020B0800000000000000" pitchFamily="34" charset="-122"/>
              </a:rPr>
              <a:t>LAMP BASED</a:t>
            </a:r>
            <a:endParaRPr lang="zh-CN" altLang="en-US" sz="6000" dirty="0">
              <a:latin typeface="Tw Cen MT Condensed Extra Bold" panose="020B0803020202020204" pitchFamily="34" charset="0"/>
              <a:ea typeface="思源黑体 CN Bold" panose="020B0800000000000000" pitchFamily="34" charset="-122"/>
            </a:endParaRPr>
          </a:p>
        </p:txBody>
      </p:sp>
      <p:sp>
        <p:nvSpPr>
          <p:cNvPr id="9" name="PA-圆角矩形 8">
            <a:extLst>
              <a:ext uri="{FF2B5EF4-FFF2-40B4-BE49-F238E27FC236}">
                <a16:creationId xmlns:a16="http://schemas.microsoft.com/office/drawing/2014/main" id="{E9D98FD9-23F9-4849-8ABD-4B3194E83D3E}"/>
              </a:ext>
            </a:extLst>
          </p:cNvPr>
          <p:cNvSpPr/>
          <p:nvPr>
            <p:custDataLst>
              <p:tags r:id="rId9"/>
            </p:custDataLst>
          </p:nvPr>
        </p:nvSpPr>
        <p:spPr>
          <a:xfrm>
            <a:off x="6690166" y="4270737"/>
            <a:ext cx="2407535" cy="52973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a:extLst>
              <a:ext uri="{FF2B5EF4-FFF2-40B4-BE49-F238E27FC236}">
                <a16:creationId xmlns:a16="http://schemas.microsoft.com/office/drawing/2014/main" id="{D960B0CF-F4D4-4B1F-B9B3-B3A5012EF2CC}"/>
              </a:ext>
            </a:extLst>
          </p:cNvPr>
          <p:cNvSpPr/>
          <p:nvPr>
            <p:custDataLst>
              <p:tags r:id="rId10"/>
            </p:custDataLst>
          </p:nvPr>
        </p:nvSpPr>
        <p:spPr>
          <a:xfrm>
            <a:off x="8381243" y="3691758"/>
            <a:ext cx="2918378" cy="2109744"/>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文本框 19">
            <a:extLst>
              <a:ext uri="{FF2B5EF4-FFF2-40B4-BE49-F238E27FC236}">
                <a16:creationId xmlns:a16="http://schemas.microsoft.com/office/drawing/2014/main" id="{815E989A-CE85-4769-8F1E-A915BD662E8E}"/>
              </a:ext>
            </a:extLst>
          </p:cNvPr>
          <p:cNvSpPr txBox="1"/>
          <p:nvPr>
            <p:custDataLst>
              <p:tags r:id="rId11"/>
            </p:custDataLst>
          </p:nvPr>
        </p:nvSpPr>
        <p:spPr>
          <a:xfrm>
            <a:off x="5189047" y="3507092"/>
            <a:ext cx="3002238" cy="369332"/>
          </a:xfrm>
          <a:prstGeom prst="rect">
            <a:avLst/>
          </a:prstGeom>
          <a:noFill/>
          <a:ln>
            <a:noFill/>
          </a:ln>
        </p:spPr>
        <p:txBody>
          <a:bodyPr wrap="square">
            <a:spAutoFit/>
          </a:bodyPr>
          <a:lstStyle/>
          <a:p>
            <a:r>
              <a:rPr lang="en-US" altLang="zh-CN" dirty="0">
                <a:latin typeface="Bahnschrift" panose="020B0502040204020203" pitchFamily="34" charset="0"/>
                <a:ea typeface="Yu Mincho Demibold" panose="02020600000000000000" pitchFamily="18" charset="-128"/>
              </a:rPr>
              <a:t>Smart Home Hub</a:t>
            </a:r>
            <a:endParaRPr lang="zh-CN" altLang="en-US" dirty="0">
              <a:latin typeface="Bahnschrift" panose="020B0502040204020203" pitchFamily="34" charset="0"/>
              <a:ea typeface="Yu Mincho Demibold" panose="02020600000000000000" pitchFamily="18" charset="-128"/>
            </a:endParaRPr>
          </a:p>
        </p:txBody>
      </p:sp>
      <p:sp>
        <p:nvSpPr>
          <p:cNvPr id="13" name="PA-文本框 13">
            <a:extLst>
              <a:ext uri="{FF2B5EF4-FFF2-40B4-BE49-F238E27FC236}">
                <a16:creationId xmlns:a16="http://schemas.microsoft.com/office/drawing/2014/main" id="{C682BAAE-DB0F-4A29-989A-BF7F78B4B454}"/>
              </a:ext>
            </a:extLst>
          </p:cNvPr>
          <p:cNvSpPr txBox="1"/>
          <p:nvPr>
            <p:custDataLst>
              <p:tags r:id="rId12"/>
            </p:custDataLst>
          </p:nvPr>
        </p:nvSpPr>
        <p:spPr>
          <a:xfrm>
            <a:off x="2842470" y="2709922"/>
            <a:ext cx="1771628" cy="1015663"/>
          </a:xfrm>
          <a:prstGeom prst="rect">
            <a:avLst/>
          </a:prstGeom>
          <a:noFill/>
        </p:spPr>
        <p:txBody>
          <a:bodyPr wrap="square" rtlCol="0">
            <a:spAutoFit/>
          </a:bodyPr>
          <a:lstStyle/>
          <a:p>
            <a:r>
              <a:rPr lang="zh-CN" altLang="en-US" sz="6000" dirty="0">
                <a:solidFill>
                  <a:schemeClr val="bg1"/>
                </a:solidFill>
                <a:latin typeface="幼圆" panose="02010509060101010101" pitchFamily="49" charset="-122"/>
                <a:ea typeface="幼圆" panose="02010509060101010101" pitchFamily="49" charset="-122"/>
              </a:rPr>
              <a:t>💡   </a:t>
            </a:r>
            <a:r>
              <a:rPr lang="en-US" altLang="zh-CN" sz="6000" dirty="0">
                <a:latin typeface="幼圆" panose="02010509060101010101" pitchFamily="49" charset="-122"/>
                <a:ea typeface="幼圆" panose="02010509060101010101" pitchFamily="49" charset="-122"/>
              </a:rPr>
              <a:t> </a:t>
            </a:r>
            <a:endParaRPr lang="zh-CN" altLang="en-US" sz="6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92340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PA-圆角矩形 7">
            <a:extLst>
              <a:ext uri="{FF2B5EF4-FFF2-40B4-BE49-F238E27FC236}">
                <a16:creationId xmlns:a16="http://schemas.microsoft.com/office/drawing/2014/main" id="{214846E6-211C-4F90-B5FA-813B81641B27}"/>
              </a:ext>
            </a:extLst>
          </p:cNvPr>
          <p:cNvSpPr/>
          <p:nvPr>
            <p:custDataLst>
              <p:tags r:id="rId1"/>
            </p:custDataLst>
          </p:nvPr>
        </p:nvSpPr>
        <p:spPr>
          <a:xfrm>
            <a:off x="8558084" y="6953963"/>
            <a:ext cx="529296" cy="529295"/>
          </a:xfrm>
          <a:prstGeom prst="roundRect">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PA-圆角矩形 23">
            <a:extLst>
              <a:ext uri="{FF2B5EF4-FFF2-40B4-BE49-F238E27FC236}">
                <a16:creationId xmlns:a16="http://schemas.microsoft.com/office/drawing/2014/main" id="{A626334E-0D02-4D3F-B752-3E98956E6777}"/>
              </a:ext>
            </a:extLst>
          </p:cNvPr>
          <p:cNvSpPr/>
          <p:nvPr>
            <p:custDataLst>
              <p:tags r:id="rId2"/>
            </p:custDataLst>
          </p:nvPr>
        </p:nvSpPr>
        <p:spPr>
          <a:xfrm rot="10800000">
            <a:off x="5743464" y="422145"/>
            <a:ext cx="529296" cy="529295"/>
          </a:xfrm>
          <a:prstGeom prst="roundRect">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F51ED9C-D32C-498C-AEC6-C30749B6132F}"/>
              </a:ext>
            </a:extLst>
          </p:cNvPr>
          <p:cNvSpPr/>
          <p:nvPr/>
        </p:nvSpPr>
        <p:spPr>
          <a:xfrm rot="1787557">
            <a:off x="-258134" y="890215"/>
            <a:ext cx="3746915" cy="374691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64DAE18D-72A1-45FE-A2EB-557E97BCD62F}"/>
              </a:ext>
            </a:extLst>
          </p:cNvPr>
          <p:cNvGrpSpPr/>
          <p:nvPr/>
        </p:nvGrpSpPr>
        <p:grpSpPr>
          <a:xfrm>
            <a:off x="-2644875" y="-3674442"/>
            <a:ext cx="10424160" cy="10424160"/>
            <a:chOff x="-4099560" y="-4785360"/>
            <a:chExt cx="10424160" cy="10424160"/>
          </a:xfrm>
        </p:grpSpPr>
        <p:sp>
          <p:nvSpPr>
            <p:cNvPr id="28" name="矩形 27">
              <a:extLst>
                <a:ext uri="{FF2B5EF4-FFF2-40B4-BE49-F238E27FC236}">
                  <a16:creationId xmlns:a16="http://schemas.microsoft.com/office/drawing/2014/main" id="{7CA01C94-B481-41FA-8340-4BAFE067C11F}"/>
                </a:ext>
              </a:extLst>
            </p:cNvPr>
            <p:cNvSpPr/>
            <p:nvPr/>
          </p:nvSpPr>
          <p:spPr>
            <a:xfrm>
              <a:off x="-4099560" y="-4785360"/>
              <a:ext cx="10424160" cy="10424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98438CE1-3432-4C1A-AA78-C29379AA7DC6}"/>
                </a:ext>
              </a:extLst>
            </p:cNvPr>
            <p:cNvGrpSpPr/>
            <p:nvPr/>
          </p:nvGrpSpPr>
          <p:grpSpPr>
            <a:xfrm>
              <a:off x="-258133" y="890215"/>
              <a:ext cx="3746915" cy="4441722"/>
              <a:chOff x="-258133" y="890215"/>
              <a:chExt cx="3746915" cy="4441722"/>
            </a:xfrm>
          </p:grpSpPr>
          <p:sp>
            <p:nvSpPr>
              <p:cNvPr id="30" name="矩形: 圆角 29">
                <a:extLst>
                  <a:ext uri="{FF2B5EF4-FFF2-40B4-BE49-F238E27FC236}">
                    <a16:creationId xmlns:a16="http://schemas.microsoft.com/office/drawing/2014/main" id="{BCE39A8D-9064-4F5C-B719-4B11867AFE14}"/>
                  </a:ext>
                </a:extLst>
              </p:cNvPr>
              <p:cNvSpPr/>
              <p:nvPr/>
            </p:nvSpPr>
            <p:spPr>
              <a:xfrm rot="1787557">
                <a:off x="-258133" y="890215"/>
                <a:ext cx="3746915" cy="374691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DB93B086-71DF-4F22-A961-91016013C744}"/>
                  </a:ext>
                </a:extLst>
              </p:cNvPr>
              <p:cNvSpPr/>
              <p:nvPr/>
            </p:nvSpPr>
            <p:spPr>
              <a:xfrm>
                <a:off x="1906073" y="4802642"/>
                <a:ext cx="529296" cy="529295"/>
              </a:xfrm>
              <a:prstGeom prst="roundRect">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32" name="PA-文本框 87">
            <a:extLst>
              <a:ext uri="{FF2B5EF4-FFF2-40B4-BE49-F238E27FC236}">
                <a16:creationId xmlns:a16="http://schemas.microsoft.com/office/drawing/2014/main" id="{F17992A0-46B8-4F62-9514-1649BD600C94}"/>
              </a:ext>
            </a:extLst>
          </p:cNvPr>
          <p:cNvSpPr txBox="1"/>
          <p:nvPr>
            <p:custDataLst>
              <p:tags r:id="rId3"/>
            </p:custDataLst>
          </p:nvPr>
        </p:nvSpPr>
        <p:spPr>
          <a:xfrm>
            <a:off x="102425" y="1776939"/>
            <a:ext cx="6745840" cy="3271088"/>
          </a:xfrm>
          <a:prstGeom prst="rect">
            <a:avLst/>
          </a:prstGeom>
          <a:noFill/>
        </p:spPr>
        <p:txBody>
          <a:bodyPr wrap="square">
            <a:spAutoFit/>
          </a:bodyPr>
          <a:lstStyle/>
          <a:p>
            <a:pPr marL="457200" indent="-457200">
              <a:lnSpc>
                <a:spcPct val="125000"/>
              </a:lnSpc>
              <a:buFont typeface="Arial" panose="020B0604020202020204" pitchFamily="34" charset="0"/>
              <a:buChar char="•"/>
            </a:pPr>
            <a:r>
              <a:rPr lang="en-US" altLang="zh-CN" sz="28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We recorded videos of people in three different modes: using a computer, reading, and no people. Then, we saved these videos frame by frame as a machine learning database.</a:t>
            </a:r>
            <a:endParaRPr lang="zh-CN" altLang="en-US" sz="2800" b="1" dirty="0">
              <a:latin typeface="Arial" panose="020B0604020202020204" pitchFamily="34" charset="0"/>
              <a:cs typeface="Arial" panose="020B0604020202020204" pitchFamily="34" charset="0"/>
            </a:endParaRPr>
          </a:p>
        </p:txBody>
      </p:sp>
      <p:graphicFrame>
        <p:nvGraphicFramePr>
          <p:cNvPr id="4" name="图示 3">
            <a:extLst>
              <a:ext uri="{FF2B5EF4-FFF2-40B4-BE49-F238E27FC236}">
                <a16:creationId xmlns:a16="http://schemas.microsoft.com/office/drawing/2014/main" id="{DABB9376-16BE-4853-B029-40DA575FAC24}"/>
              </a:ext>
            </a:extLst>
          </p:cNvPr>
          <p:cNvGraphicFramePr/>
          <p:nvPr>
            <p:extLst>
              <p:ext uri="{D42A27DB-BD31-4B8C-83A1-F6EECF244321}">
                <p14:modId xmlns:p14="http://schemas.microsoft.com/office/powerpoint/2010/main" val="423907369"/>
              </p:ext>
            </p:extLst>
          </p:nvPr>
        </p:nvGraphicFramePr>
        <p:xfrm>
          <a:off x="5743464" y="1140812"/>
          <a:ext cx="6628497" cy="43855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9813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PA-圆角矩形 7">
            <a:extLst>
              <a:ext uri="{FF2B5EF4-FFF2-40B4-BE49-F238E27FC236}">
                <a16:creationId xmlns:a16="http://schemas.microsoft.com/office/drawing/2014/main" id="{214846E6-211C-4F90-B5FA-813B81641B27}"/>
              </a:ext>
            </a:extLst>
          </p:cNvPr>
          <p:cNvSpPr/>
          <p:nvPr>
            <p:custDataLst>
              <p:tags r:id="rId1"/>
            </p:custDataLst>
          </p:nvPr>
        </p:nvSpPr>
        <p:spPr>
          <a:xfrm>
            <a:off x="9761946" y="6220423"/>
            <a:ext cx="529296" cy="529295"/>
          </a:xfrm>
          <a:prstGeom prst="roundRect">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F51ED9C-D32C-498C-AEC6-C30749B6132F}"/>
              </a:ext>
            </a:extLst>
          </p:cNvPr>
          <p:cNvSpPr/>
          <p:nvPr/>
        </p:nvSpPr>
        <p:spPr>
          <a:xfrm>
            <a:off x="4942483" y="3117884"/>
            <a:ext cx="7130984" cy="264791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64DAE18D-72A1-45FE-A2EB-557E97BCD62F}"/>
              </a:ext>
            </a:extLst>
          </p:cNvPr>
          <p:cNvGrpSpPr/>
          <p:nvPr/>
        </p:nvGrpSpPr>
        <p:grpSpPr>
          <a:xfrm>
            <a:off x="-9274342" y="-2266303"/>
            <a:ext cx="10424160" cy="10424160"/>
            <a:chOff x="-4099560" y="-4785360"/>
            <a:chExt cx="10424160" cy="10424160"/>
          </a:xfrm>
        </p:grpSpPr>
        <p:sp>
          <p:nvSpPr>
            <p:cNvPr id="28" name="矩形 27">
              <a:extLst>
                <a:ext uri="{FF2B5EF4-FFF2-40B4-BE49-F238E27FC236}">
                  <a16:creationId xmlns:a16="http://schemas.microsoft.com/office/drawing/2014/main" id="{7CA01C94-B481-41FA-8340-4BAFE067C11F}"/>
                </a:ext>
              </a:extLst>
            </p:cNvPr>
            <p:cNvSpPr/>
            <p:nvPr/>
          </p:nvSpPr>
          <p:spPr>
            <a:xfrm>
              <a:off x="-4099560" y="-4785360"/>
              <a:ext cx="10424160" cy="10424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98438CE1-3432-4C1A-AA78-C29379AA7DC6}"/>
                </a:ext>
              </a:extLst>
            </p:cNvPr>
            <p:cNvGrpSpPr/>
            <p:nvPr/>
          </p:nvGrpSpPr>
          <p:grpSpPr>
            <a:xfrm>
              <a:off x="-258133" y="890215"/>
              <a:ext cx="3746915" cy="4441722"/>
              <a:chOff x="-258133" y="890215"/>
              <a:chExt cx="3746915" cy="4441722"/>
            </a:xfrm>
          </p:grpSpPr>
          <p:sp>
            <p:nvSpPr>
              <p:cNvPr id="30" name="矩形: 圆角 29">
                <a:extLst>
                  <a:ext uri="{FF2B5EF4-FFF2-40B4-BE49-F238E27FC236}">
                    <a16:creationId xmlns:a16="http://schemas.microsoft.com/office/drawing/2014/main" id="{BCE39A8D-9064-4F5C-B719-4B11867AFE14}"/>
                  </a:ext>
                </a:extLst>
              </p:cNvPr>
              <p:cNvSpPr/>
              <p:nvPr/>
            </p:nvSpPr>
            <p:spPr>
              <a:xfrm rot="1787557">
                <a:off x="-258133" y="890215"/>
                <a:ext cx="3746915" cy="374691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DB93B086-71DF-4F22-A961-91016013C744}"/>
                  </a:ext>
                </a:extLst>
              </p:cNvPr>
              <p:cNvSpPr/>
              <p:nvPr/>
            </p:nvSpPr>
            <p:spPr>
              <a:xfrm>
                <a:off x="1906073" y="4802642"/>
                <a:ext cx="529296" cy="529295"/>
              </a:xfrm>
              <a:prstGeom prst="roundRect">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32" name="PA-文本框 87">
            <a:extLst>
              <a:ext uri="{FF2B5EF4-FFF2-40B4-BE49-F238E27FC236}">
                <a16:creationId xmlns:a16="http://schemas.microsoft.com/office/drawing/2014/main" id="{F17992A0-46B8-4F62-9514-1649BD600C94}"/>
              </a:ext>
            </a:extLst>
          </p:cNvPr>
          <p:cNvSpPr txBox="1"/>
          <p:nvPr>
            <p:custDataLst>
              <p:tags r:id="rId2"/>
            </p:custDataLst>
          </p:nvPr>
        </p:nvSpPr>
        <p:spPr>
          <a:xfrm>
            <a:off x="750385" y="425092"/>
            <a:ext cx="9113282" cy="1431930"/>
          </a:xfrm>
          <a:prstGeom prst="rect">
            <a:avLst/>
          </a:prstGeom>
          <a:noFill/>
        </p:spPr>
        <p:txBody>
          <a:bodyPr wrap="square">
            <a:spAutoFit/>
          </a:bodyPr>
          <a:lstStyle/>
          <a:p>
            <a:pPr marL="457200" indent="-457200">
              <a:lnSpc>
                <a:spcPct val="125000"/>
              </a:lnSpc>
              <a:buFont typeface="Arial" panose="020B0604020202020204" pitchFamily="34" charset="0"/>
              <a:buChar char="•"/>
            </a:pPr>
            <a:r>
              <a:rPr lang="en-US" altLang="zh-CN" sz="2400" b="1" dirty="0">
                <a:latin typeface="Arial" panose="020B0604020202020204" pitchFamily="34" charset="0"/>
                <a:ea typeface="微软雅黑" panose="020B0503020204020204" pitchFamily="34" charset="-122"/>
                <a:cs typeface="Arial" panose="020B0604020202020204" pitchFamily="34" charset="0"/>
              </a:rPr>
              <a:t>We used a pre-trained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ResNet</a:t>
            </a:r>
            <a:r>
              <a:rPr lang="en-US" altLang="zh-CN" sz="2400" b="1" dirty="0">
                <a:latin typeface="Arial" panose="020B0604020202020204" pitchFamily="34" charset="0"/>
                <a:ea typeface="微软雅黑" panose="020B0503020204020204" pitchFamily="34" charset="-122"/>
                <a:cs typeface="Arial" panose="020B0604020202020204" pitchFamily="34" charset="0"/>
              </a:rPr>
              <a:t> model for transfer learning to recognize the actions of users captured by the camera, thereby determining their working patterns.</a:t>
            </a:r>
            <a:endParaRPr lang="zh-CN" altLang="en-US" sz="2400" b="1"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441D7CDD-B142-491F-B4B9-CD02D062F3B2}"/>
              </a:ext>
            </a:extLst>
          </p:cNvPr>
          <p:cNvPicPr>
            <a:picLocks noChangeAspect="1"/>
          </p:cNvPicPr>
          <p:nvPr/>
        </p:nvPicPr>
        <p:blipFill rotWithShape="1">
          <a:blip r:embed="rId4"/>
          <a:srcRect r="23857"/>
          <a:stretch/>
        </p:blipFill>
        <p:spPr>
          <a:xfrm>
            <a:off x="855284" y="3117884"/>
            <a:ext cx="2879908" cy="2732480"/>
          </a:xfrm>
          <a:prstGeom prst="roundRect">
            <a:avLst>
              <a:gd name="adj" fmla="val 11111"/>
            </a:avLst>
          </a:prstGeom>
          <a:ln w="190500" cap="rnd">
            <a:noFill/>
            <a:prstDash val="solid"/>
          </a:ln>
          <a:effectLst/>
          <a:scene3d>
            <a:camera prst="perspectiveFront" fov="5400000"/>
            <a:lightRig rig="threePt" dir="t">
              <a:rot lat="0" lon="0" rev="19200000"/>
            </a:lightRig>
          </a:scene3d>
          <a:sp3d extrusionH="25400">
            <a:extrusionClr>
              <a:srgbClr val="FFFFFF"/>
            </a:extrusionClr>
          </a:sp3d>
        </p:spPr>
      </p:pic>
      <p:pic>
        <p:nvPicPr>
          <p:cNvPr id="11" name="图片 10">
            <a:extLst>
              <a:ext uri="{FF2B5EF4-FFF2-40B4-BE49-F238E27FC236}">
                <a16:creationId xmlns:a16="http://schemas.microsoft.com/office/drawing/2014/main" id="{51F27195-4965-438D-BFAA-1DC926F4D1E9}"/>
              </a:ext>
            </a:extLst>
          </p:cNvPr>
          <p:cNvPicPr>
            <a:picLocks noChangeAspect="1"/>
          </p:cNvPicPr>
          <p:nvPr/>
        </p:nvPicPr>
        <p:blipFill>
          <a:blip r:embed="rId5"/>
          <a:stretch>
            <a:fillRect/>
          </a:stretch>
        </p:blipFill>
        <p:spPr>
          <a:xfrm>
            <a:off x="6263764" y="4627120"/>
            <a:ext cx="4602412" cy="728440"/>
          </a:xfrm>
          <a:prstGeom prst="rect">
            <a:avLst/>
          </a:prstGeom>
          <a:ln>
            <a:solidFill>
              <a:schemeClr val="accent1">
                <a:lumMod val="40000"/>
                <a:lumOff val="60000"/>
              </a:schemeClr>
            </a:solidFill>
          </a:ln>
        </p:spPr>
      </p:pic>
      <p:pic>
        <p:nvPicPr>
          <p:cNvPr id="13" name="图片 12">
            <a:extLst>
              <a:ext uri="{FF2B5EF4-FFF2-40B4-BE49-F238E27FC236}">
                <a16:creationId xmlns:a16="http://schemas.microsoft.com/office/drawing/2014/main" id="{B520DF0F-9E8C-4BE3-96A0-FDCD30685BEC}"/>
              </a:ext>
            </a:extLst>
          </p:cNvPr>
          <p:cNvPicPr>
            <a:picLocks noChangeAspect="1"/>
          </p:cNvPicPr>
          <p:nvPr/>
        </p:nvPicPr>
        <p:blipFill>
          <a:blip r:embed="rId6"/>
          <a:stretch>
            <a:fillRect/>
          </a:stretch>
        </p:blipFill>
        <p:spPr>
          <a:xfrm>
            <a:off x="5040050" y="3577108"/>
            <a:ext cx="6796350" cy="763016"/>
          </a:xfrm>
          <a:prstGeom prst="rect">
            <a:avLst/>
          </a:prstGeom>
          <a:ln>
            <a:solidFill>
              <a:schemeClr val="accent1">
                <a:lumMod val="40000"/>
                <a:lumOff val="60000"/>
              </a:schemeClr>
            </a:solidFill>
          </a:ln>
        </p:spPr>
      </p:pic>
      <p:sp>
        <p:nvSpPr>
          <p:cNvPr id="15" name="矩形 14">
            <a:extLst>
              <a:ext uri="{FF2B5EF4-FFF2-40B4-BE49-F238E27FC236}">
                <a16:creationId xmlns:a16="http://schemas.microsoft.com/office/drawing/2014/main" id="{9BAE9691-40E3-40F7-911D-7AC547137F61}"/>
              </a:ext>
            </a:extLst>
          </p:cNvPr>
          <p:cNvSpPr/>
          <p:nvPr/>
        </p:nvSpPr>
        <p:spPr>
          <a:xfrm>
            <a:off x="750385" y="2219394"/>
            <a:ext cx="2525050" cy="646331"/>
          </a:xfrm>
          <a:prstGeom prst="rect">
            <a:avLst/>
          </a:prstGeom>
          <a:noFill/>
        </p:spPr>
        <p:txBody>
          <a:bodyPr wrap="none" lIns="91440" tIns="45720" rIns="91440" bIns="45720">
            <a:spAutoFit/>
          </a:bodyPr>
          <a:lstStyle/>
          <a:p>
            <a:pPr marL="571500" indent="-571500" algn="ctr">
              <a:buFont typeface="Arial" panose="020B0604020202020204" pitchFamily="34" charset="0"/>
              <a:buChar char="•"/>
            </a:pPr>
            <a:r>
              <a:rPr lang="en-US" altLang="zh-CN" sz="3600" b="1" cap="none" spc="0" dirty="0">
                <a:ln w="0"/>
              </a:rPr>
              <a:t>Example</a:t>
            </a:r>
            <a:endParaRPr lang="zh-CN" altLang="en-US" sz="3600" b="1" cap="none" spc="0" dirty="0">
              <a:ln w="0"/>
            </a:endParaRPr>
          </a:p>
        </p:txBody>
      </p:sp>
      <p:sp>
        <p:nvSpPr>
          <p:cNvPr id="34" name="矩形: 圆角 33">
            <a:extLst>
              <a:ext uri="{FF2B5EF4-FFF2-40B4-BE49-F238E27FC236}">
                <a16:creationId xmlns:a16="http://schemas.microsoft.com/office/drawing/2014/main" id="{B3659A9C-E277-4BA2-B23F-943B6E28CF27}"/>
              </a:ext>
            </a:extLst>
          </p:cNvPr>
          <p:cNvSpPr/>
          <p:nvPr/>
        </p:nvSpPr>
        <p:spPr>
          <a:xfrm>
            <a:off x="589488" y="393999"/>
            <a:ext cx="9274179" cy="154486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29916A08-8A8C-4A82-9C20-E4837C16322C}"/>
              </a:ext>
            </a:extLst>
          </p:cNvPr>
          <p:cNvSpPr/>
          <p:nvPr/>
        </p:nvSpPr>
        <p:spPr>
          <a:xfrm>
            <a:off x="4040359" y="3978576"/>
            <a:ext cx="902124" cy="949026"/>
          </a:xfrm>
          <a:prstGeom prst="rightArrow">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6886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PA-圆角矩形 8">
            <a:extLst>
              <a:ext uri="{FF2B5EF4-FFF2-40B4-BE49-F238E27FC236}">
                <a16:creationId xmlns:a16="http://schemas.microsoft.com/office/drawing/2014/main" id="{6E6F20AA-C6E8-44BE-8D19-0D3C9BDEE11F}"/>
              </a:ext>
            </a:extLst>
          </p:cNvPr>
          <p:cNvSpPr/>
          <p:nvPr>
            <p:custDataLst>
              <p:tags r:id="rId1"/>
            </p:custDataLst>
          </p:nvPr>
        </p:nvSpPr>
        <p:spPr>
          <a:xfrm>
            <a:off x="5668294" y="3129525"/>
            <a:ext cx="1178276" cy="322625"/>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a:extLst>
              <a:ext uri="{FF2B5EF4-FFF2-40B4-BE49-F238E27FC236}">
                <a16:creationId xmlns:a16="http://schemas.microsoft.com/office/drawing/2014/main" id="{4CC0907A-1A62-48F4-9B55-9BB7DDD59158}"/>
              </a:ext>
            </a:extLst>
          </p:cNvPr>
          <p:cNvSpPr txBox="1">
            <a:spLocks/>
          </p:cNvSpPr>
          <p:nvPr>
            <p:custDataLst>
              <p:tags r:id="rId2"/>
            </p:custDataLst>
          </p:nvPr>
        </p:nvSpPr>
        <p:spPr>
          <a:xfrm>
            <a:off x="5711329" y="2253764"/>
            <a:ext cx="1225168" cy="789201"/>
          </a:xfrm>
          <a:prstGeom prst="rect">
            <a:avLst/>
          </a:prstGeom>
        </p:spPr>
        <p:txBody>
          <a:bodyPr vert="horz" lIns="121917" tIns="60958" rIns="121917" bIns="60958"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sz="13800" dirty="0">
                <a:solidFill>
                  <a:schemeClr val="tx1">
                    <a:lumMod val="75000"/>
                    <a:lumOff val="25000"/>
                  </a:schemeClr>
                </a:solidFill>
                <a:latin typeface="华文细黑" panose="02010600040101010101" pitchFamily="2" charset="-122"/>
                <a:ea typeface="华文细黑" panose="02010600040101010101" pitchFamily="2" charset="-122"/>
              </a:rPr>
              <a:t>3</a:t>
            </a:r>
          </a:p>
        </p:txBody>
      </p:sp>
      <p:grpSp>
        <p:nvGrpSpPr>
          <p:cNvPr id="2" name="PA-组合 1">
            <a:extLst>
              <a:ext uri="{FF2B5EF4-FFF2-40B4-BE49-F238E27FC236}">
                <a16:creationId xmlns:a16="http://schemas.microsoft.com/office/drawing/2014/main" id="{FE316119-C1FB-49B5-BFA0-52F96C18D6D6}"/>
              </a:ext>
            </a:extLst>
          </p:cNvPr>
          <p:cNvGrpSpPr/>
          <p:nvPr>
            <p:custDataLst>
              <p:tags r:id="rId3"/>
            </p:custDataLst>
          </p:nvPr>
        </p:nvGrpSpPr>
        <p:grpSpPr>
          <a:xfrm>
            <a:off x="616515" y="388374"/>
            <a:ext cx="2255157" cy="2037622"/>
            <a:chOff x="616515" y="388374"/>
            <a:chExt cx="2255157" cy="2037622"/>
          </a:xfrm>
        </p:grpSpPr>
        <p:sp>
          <p:nvSpPr>
            <p:cNvPr id="16" name="PA-圆角矩形 15">
              <a:extLst>
                <a:ext uri="{FF2B5EF4-FFF2-40B4-BE49-F238E27FC236}">
                  <a16:creationId xmlns:a16="http://schemas.microsoft.com/office/drawing/2014/main" id="{C7CD84A2-40A3-401F-A9DA-409B4ABF8718}"/>
                </a:ext>
              </a:extLst>
            </p:cNvPr>
            <p:cNvSpPr/>
            <p:nvPr>
              <p:custDataLst>
                <p:tags r:id="rId19"/>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a:extLst>
                <a:ext uri="{FF2B5EF4-FFF2-40B4-BE49-F238E27FC236}">
                  <a16:creationId xmlns:a16="http://schemas.microsoft.com/office/drawing/2014/main" id="{CE925F5F-607C-407D-A2D0-44942966DD87}"/>
                </a:ext>
              </a:extLst>
            </p:cNvPr>
            <p:cNvSpPr/>
            <p:nvPr>
              <p:custDataLst>
                <p:tags r:id="rId20"/>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a:extLst>
                <a:ext uri="{FF2B5EF4-FFF2-40B4-BE49-F238E27FC236}">
                  <a16:creationId xmlns:a16="http://schemas.microsoft.com/office/drawing/2014/main" id="{38A43B7E-6714-4239-A6C0-A20C9EB6EFEA}"/>
                </a:ext>
              </a:extLst>
            </p:cNvPr>
            <p:cNvSpPr/>
            <p:nvPr>
              <p:custDataLst>
                <p:tags r:id="rId21"/>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a:extLst>
                <a:ext uri="{FF2B5EF4-FFF2-40B4-BE49-F238E27FC236}">
                  <a16:creationId xmlns:a16="http://schemas.microsoft.com/office/drawing/2014/main" id="{34B063C5-342C-4688-959C-C9D3F304138D}"/>
                </a:ext>
              </a:extLst>
            </p:cNvPr>
            <p:cNvSpPr/>
            <p:nvPr>
              <p:custDataLst>
                <p:tags r:id="rId22"/>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PA-组合 3">
            <a:extLst>
              <a:ext uri="{FF2B5EF4-FFF2-40B4-BE49-F238E27FC236}">
                <a16:creationId xmlns:a16="http://schemas.microsoft.com/office/drawing/2014/main" id="{78AF53CE-E68D-4442-B5FA-723F316BD7BA}"/>
              </a:ext>
            </a:extLst>
          </p:cNvPr>
          <p:cNvGrpSpPr/>
          <p:nvPr>
            <p:custDataLst>
              <p:tags r:id="rId4"/>
            </p:custDataLst>
          </p:nvPr>
        </p:nvGrpSpPr>
        <p:grpSpPr>
          <a:xfrm>
            <a:off x="4834826" y="3692895"/>
            <a:ext cx="2565331" cy="1143482"/>
            <a:chOff x="4834826" y="3692895"/>
            <a:chExt cx="2565331" cy="1143482"/>
          </a:xfrm>
        </p:grpSpPr>
        <p:sp>
          <p:nvSpPr>
            <p:cNvPr id="8" name="PA-标题 1">
              <a:extLst>
                <a:ext uri="{FF2B5EF4-FFF2-40B4-BE49-F238E27FC236}">
                  <a16:creationId xmlns:a16="http://schemas.microsoft.com/office/drawing/2014/main" id="{4C4B8C7B-8E26-4887-A7AE-5F2964DE7283}"/>
                </a:ext>
              </a:extLst>
            </p:cNvPr>
            <p:cNvSpPr txBox="1">
              <a:spLocks/>
            </p:cNvSpPr>
            <p:nvPr>
              <p:custDataLst>
                <p:tags r:id="rId17"/>
              </p:custDataLst>
            </p:nvPr>
          </p:nvSpPr>
          <p:spPr>
            <a:xfrm>
              <a:off x="4834826" y="3692895"/>
              <a:ext cx="2565331" cy="590309"/>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dist"/>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Webpage</a:t>
              </a:r>
              <a:endParaRPr 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PA-标题 1">
              <a:extLst>
                <a:ext uri="{FF2B5EF4-FFF2-40B4-BE49-F238E27FC236}">
                  <a16:creationId xmlns:a16="http://schemas.microsoft.com/office/drawing/2014/main" id="{F3011DD2-2A1F-4850-A2BD-F9962C5A2BF0}"/>
                </a:ext>
              </a:extLst>
            </p:cNvPr>
            <p:cNvSpPr txBox="1">
              <a:spLocks/>
            </p:cNvSpPr>
            <p:nvPr>
              <p:custDataLst>
                <p:tags r:id="rId18"/>
              </p:custDataLst>
            </p:nvPr>
          </p:nvSpPr>
          <p:spPr>
            <a:xfrm>
              <a:off x="4834827" y="3866014"/>
              <a:ext cx="2565330" cy="970363"/>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dist"/>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0" name="PA-组合 1">
            <a:extLst>
              <a:ext uri="{FF2B5EF4-FFF2-40B4-BE49-F238E27FC236}">
                <a16:creationId xmlns:a16="http://schemas.microsoft.com/office/drawing/2014/main" id="{45381ABC-1EC4-4B4F-A10C-E3936D973F22}"/>
              </a:ext>
            </a:extLst>
          </p:cNvPr>
          <p:cNvGrpSpPr/>
          <p:nvPr>
            <p:custDataLst>
              <p:tags r:id="rId5"/>
            </p:custDataLst>
          </p:nvPr>
        </p:nvGrpSpPr>
        <p:grpSpPr>
          <a:xfrm>
            <a:off x="616515" y="391920"/>
            <a:ext cx="2255157" cy="2037622"/>
            <a:chOff x="616515" y="388374"/>
            <a:chExt cx="2255157" cy="2037622"/>
          </a:xfrm>
        </p:grpSpPr>
        <p:sp>
          <p:nvSpPr>
            <p:cNvPr id="24" name="PA-圆角矩形 15">
              <a:extLst>
                <a:ext uri="{FF2B5EF4-FFF2-40B4-BE49-F238E27FC236}">
                  <a16:creationId xmlns:a16="http://schemas.microsoft.com/office/drawing/2014/main" id="{6C04B470-BFEF-4F6A-A946-471B5D355C19}"/>
                </a:ext>
              </a:extLst>
            </p:cNvPr>
            <p:cNvSpPr/>
            <p:nvPr>
              <p:custDataLst>
                <p:tags r:id="rId13"/>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a:extLst>
                <a:ext uri="{FF2B5EF4-FFF2-40B4-BE49-F238E27FC236}">
                  <a16:creationId xmlns:a16="http://schemas.microsoft.com/office/drawing/2014/main" id="{6C0F716D-B261-4372-8C3B-59CA2EBD6F64}"/>
                </a:ext>
              </a:extLst>
            </p:cNvPr>
            <p:cNvSpPr/>
            <p:nvPr>
              <p:custDataLst>
                <p:tags r:id="rId14"/>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a:extLst>
                <a:ext uri="{FF2B5EF4-FFF2-40B4-BE49-F238E27FC236}">
                  <a16:creationId xmlns:a16="http://schemas.microsoft.com/office/drawing/2014/main" id="{1C95B621-18DC-4B25-BF35-BBFB14FA1474}"/>
                </a:ext>
              </a:extLst>
            </p:cNvPr>
            <p:cNvSpPr/>
            <p:nvPr>
              <p:custDataLst>
                <p:tags r:id="rId15"/>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a:extLst>
                <a:ext uri="{FF2B5EF4-FFF2-40B4-BE49-F238E27FC236}">
                  <a16:creationId xmlns:a16="http://schemas.microsoft.com/office/drawing/2014/main" id="{37E85A14-7BB4-4957-86CD-3FC71F1F1798}"/>
                </a:ext>
              </a:extLst>
            </p:cNvPr>
            <p:cNvSpPr/>
            <p:nvPr>
              <p:custDataLst>
                <p:tags r:id="rId16"/>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a:extLst>
              <a:ext uri="{FF2B5EF4-FFF2-40B4-BE49-F238E27FC236}">
                <a16:creationId xmlns:a16="http://schemas.microsoft.com/office/drawing/2014/main" id="{03B04EBE-E721-4505-A5C8-558D26B631DF}"/>
              </a:ext>
            </a:extLst>
          </p:cNvPr>
          <p:cNvGrpSpPr/>
          <p:nvPr>
            <p:custDataLst>
              <p:tags r:id="rId6"/>
            </p:custDataLst>
          </p:nvPr>
        </p:nvGrpSpPr>
        <p:grpSpPr>
          <a:xfrm>
            <a:off x="10808283" y="5519196"/>
            <a:ext cx="728414" cy="994593"/>
            <a:chOff x="11061001" y="5636871"/>
            <a:chExt cx="728414" cy="994593"/>
          </a:xfrm>
        </p:grpSpPr>
        <p:sp>
          <p:nvSpPr>
            <p:cNvPr id="29" name="PA-圆角矩形 20">
              <a:extLst>
                <a:ext uri="{FF2B5EF4-FFF2-40B4-BE49-F238E27FC236}">
                  <a16:creationId xmlns:a16="http://schemas.microsoft.com/office/drawing/2014/main" id="{9343CEE2-BF0F-480A-8A51-D0081B2B9E57}"/>
                </a:ext>
              </a:extLst>
            </p:cNvPr>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a:extLst>
                <a:ext uri="{FF2B5EF4-FFF2-40B4-BE49-F238E27FC236}">
                  <a16:creationId xmlns:a16="http://schemas.microsoft.com/office/drawing/2014/main" id="{2B1389B9-66FC-45FA-8950-863C406B87B6}"/>
                </a:ext>
              </a:extLst>
            </p:cNvPr>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a:extLst>
              <a:ext uri="{FF2B5EF4-FFF2-40B4-BE49-F238E27FC236}">
                <a16:creationId xmlns:a16="http://schemas.microsoft.com/office/drawing/2014/main" id="{88B89166-D218-4AE5-8CA9-5E49DAABB1F4}"/>
              </a:ext>
            </a:extLst>
          </p:cNvPr>
          <p:cNvGrpSpPr/>
          <p:nvPr>
            <p:custDataLst>
              <p:tags r:id="rId7"/>
            </p:custDataLst>
          </p:nvPr>
        </p:nvGrpSpPr>
        <p:grpSpPr>
          <a:xfrm>
            <a:off x="10808283" y="5519196"/>
            <a:ext cx="728414" cy="994593"/>
            <a:chOff x="11061001" y="5636871"/>
            <a:chExt cx="728414" cy="994593"/>
          </a:xfrm>
        </p:grpSpPr>
        <p:sp>
          <p:nvSpPr>
            <p:cNvPr id="32" name="PA-圆角矩形 20">
              <a:extLst>
                <a:ext uri="{FF2B5EF4-FFF2-40B4-BE49-F238E27FC236}">
                  <a16:creationId xmlns:a16="http://schemas.microsoft.com/office/drawing/2014/main" id="{28A80E83-1203-4740-B296-4AD1E3CE08F6}"/>
                </a:ext>
              </a:extLst>
            </p:cNvPr>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a:extLst>
                <a:ext uri="{FF2B5EF4-FFF2-40B4-BE49-F238E27FC236}">
                  <a16:creationId xmlns:a16="http://schemas.microsoft.com/office/drawing/2014/main" id="{15ED84CC-1617-4DF3-B51B-3A8B64AEAA20}"/>
                </a:ext>
              </a:extLst>
            </p:cNvPr>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a:extLst>
              <a:ext uri="{FF2B5EF4-FFF2-40B4-BE49-F238E27FC236}">
                <a16:creationId xmlns:a16="http://schemas.microsoft.com/office/drawing/2014/main" id="{23F784A1-6035-4AB1-9021-4A364ADDD4D3}"/>
              </a:ext>
            </a:extLst>
          </p:cNvPr>
          <p:cNvSpPr/>
          <p:nvPr>
            <p:custDataLst>
              <p:tags r:id="rId8"/>
            </p:custDataLst>
          </p:nvPr>
        </p:nvSpPr>
        <p:spPr>
          <a:xfrm>
            <a:off x="5303588" y="2822003"/>
            <a:ext cx="497667" cy="497668"/>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321394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75D4094B-CD8E-4228-AC0E-197F0A0DDBBF}"/>
              </a:ext>
            </a:extLst>
          </p:cNvPr>
          <p:cNvGrpSpPr/>
          <p:nvPr/>
        </p:nvGrpSpPr>
        <p:grpSpPr>
          <a:xfrm>
            <a:off x="6200065" y="3002430"/>
            <a:ext cx="213360" cy="211962"/>
            <a:chOff x="1207666" y="863589"/>
            <a:chExt cx="213360" cy="211962"/>
          </a:xfrm>
        </p:grpSpPr>
        <p:sp>
          <p:nvSpPr>
            <p:cNvPr id="61" name="矩形: 圆角 60">
              <a:extLst>
                <a:ext uri="{FF2B5EF4-FFF2-40B4-BE49-F238E27FC236}">
                  <a16:creationId xmlns:a16="http://schemas.microsoft.com/office/drawing/2014/main" id="{2C32ABD9-8182-4027-847F-6A3C8B3708E7}"/>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5FA460FC-17A8-4A31-BE4B-9C9BE434A648}"/>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C5106E29-4970-4C56-B421-7DA59A0559C3}"/>
              </a:ext>
            </a:extLst>
          </p:cNvPr>
          <p:cNvGrpSpPr/>
          <p:nvPr/>
        </p:nvGrpSpPr>
        <p:grpSpPr>
          <a:xfrm>
            <a:off x="-2587630" y="-1063076"/>
            <a:ext cx="2102564" cy="1917340"/>
            <a:chOff x="8219728" y="2213409"/>
            <a:chExt cx="2102564" cy="1917340"/>
          </a:xfrm>
        </p:grpSpPr>
        <p:sp>
          <p:nvSpPr>
            <p:cNvPr id="22" name="矩形: 圆角 21">
              <a:extLst>
                <a:ext uri="{FF2B5EF4-FFF2-40B4-BE49-F238E27FC236}">
                  <a16:creationId xmlns:a16="http://schemas.microsoft.com/office/drawing/2014/main" id="{4311BBA5-81D7-4AF1-9261-16E23832A70C}"/>
                </a:ext>
              </a:extLst>
            </p:cNvPr>
            <p:cNvSpPr/>
            <p:nvPr/>
          </p:nvSpPr>
          <p:spPr>
            <a:xfrm rot="2700000">
              <a:off x="8323218" y="2213410"/>
              <a:ext cx="1917340" cy="1917338"/>
            </a:xfrm>
            <a:prstGeom prst="roundRect">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 name="组合 45">
              <a:extLst>
                <a:ext uri="{FF2B5EF4-FFF2-40B4-BE49-F238E27FC236}">
                  <a16:creationId xmlns:a16="http://schemas.microsoft.com/office/drawing/2014/main" id="{827AE5B5-09A5-402F-874F-E55DA0E75696}"/>
                </a:ext>
              </a:extLst>
            </p:cNvPr>
            <p:cNvGrpSpPr/>
            <p:nvPr/>
          </p:nvGrpSpPr>
          <p:grpSpPr>
            <a:xfrm>
              <a:off x="8219728" y="2580455"/>
              <a:ext cx="2102564" cy="992982"/>
              <a:chOff x="1965027" y="2576864"/>
              <a:chExt cx="2102564" cy="992982"/>
            </a:xfrm>
          </p:grpSpPr>
          <p:sp>
            <p:nvSpPr>
              <p:cNvPr id="47" name="文本框 46">
                <a:extLst>
                  <a:ext uri="{FF2B5EF4-FFF2-40B4-BE49-F238E27FC236}">
                    <a16:creationId xmlns:a16="http://schemas.microsoft.com/office/drawing/2014/main" id="{83060018-24E1-4C82-B2C3-E13D05691845}"/>
                  </a:ext>
                </a:extLst>
              </p:cNvPr>
              <p:cNvSpPr txBox="1"/>
              <p:nvPr/>
            </p:nvSpPr>
            <p:spPr>
              <a:xfrm>
                <a:off x="2347688" y="2576864"/>
                <a:ext cx="1266114" cy="369332"/>
              </a:xfrm>
              <a:prstGeom prst="rect">
                <a:avLst/>
              </a:prstGeom>
              <a:noFill/>
            </p:spPr>
            <p:txBody>
              <a:bodyPr wrap="square" rtlCol="0">
                <a:spAutoFit/>
              </a:bodyPr>
              <a:lstStyle/>
              <a:p>
                <a:pPr algn="ctr"/>
                <a:r>
                  <a:rPr lang="zh-CN" altLang="en-US" dirty="0">
                    <a:solidFill>
                      <a:schemeClr val="bg1"/>
                    </a:solidFill>
                    <a:latin typeface="+mn-ea"/>
                  </a:rPr>
                  <a:t>项目标题</a:t>
                </a:r>
              </a:p>
            </p:txBody>
          </p:sp>
          <p:sp>
            <p:nvSpPr>
              <p:cNvPr id="48" name="文本框 47">
                <a:extLst>
                  <a:ext uri="{FF2B5EF4-FFF2-40B4-BE49-F238E27FC236}">
                    <a16:creationId xmlns:a16="http://schemas.microsoft.com/office/drawing/2014/main" id="{38789B3A-C489-4C3D-B78C-D39CF5618AF3}"/>
                  </a:ext>
                </a:extLst>
              </p:cNvPr>
              <p:cNvSpPr txBox="1"/>
              <p:nvPr/>
            </p:nvSpPr>
            <p:spPr>
              <a:xfrm>
                <a:off x="1965027" y="2956152"/>
                <a:ext cx="2102564" cy="613694"/>
              </a:xfrm>
              <a:prstGeom prst="rect">
                <a:avLst/>
              </a:prstGeom>
              <a:noFill/>
            </p:spPr>
            <p:txBody>
              <a:bodyPr wrap="square" rtlCol="0">
                <a:spAutoFit/>
              </a:bodyPr>
              <a:lstStyle/>
              <a:p>
                <a:pPr algn="ctr">
                  <a:lnSpc>
                    <a:spcPct val="150000"/>
                  </a:lnSpc>
                </a:pPr>
                <a:r>
                  <a:rPr lang="en-US" altLang="zh-CN" sz="1200" dirty="0">
                    <a:solidFill>
                      <a:schemeClr val="bg1">
                        <a:lumMod val="95000"/>
                      </a:schemeClr>
                    </a:solidFill>
                    <a:latin typeface="微软雅黑" panose="020B0503020204020204" pitchFamily="34" charset="-122"/>
                    <a:ea typeface="微软雅黑" panose="020B0503020204020204" pitchFamily="34" charset="-122"/>
                    <a:cs typeface="Arial Unicode MS" panose="020B0604020202020204" pitchFamily="34" charset="-122"/>
                  </a:rPr>
                  <a:t>If you want , you can delete the text . </a:t>
                </a:r>
              </a:p>
            </p:txBody>
          </p:sp>
        </p:grpSp>
      </p:grpSp>
      <p:grpSp>
        <p:nvGrpSpPr>
          <p:cNvPr id="3" name="组合 2">
            <a:extLst>
              <a:ext uri="{FF2B5EF4-FFF2-40B4-BE49-F238E27FC236}">
                <a16:creationId xmlns:a16="http://schemas.microsoft.com/office/drawing/2014/main" id="{301527C7-B462-4133-A528-2F379A99B82A}"/>
              </a:ext>
            </a:extLst>
          </p:cNvPr>
          <p:cNvGrpSpPr/>
          <p:nvPr/>
        </p:nvGrpSpPr>
        <p:grpSpPr>
          <a:xfrm>
            <a:off x="-3236396" y="2290241"/>
            <a:ext cx="2102564" cy="1917340"/>
            <a:chOff x="5090160" y="2213409"/>
            <a:chExt cx="2102564" cy="1917340"/>
          </a:xfrm>
        </p:grpSpPr>
        <p:sp>
          <p:nvSpPr>
            <p:cNvPr id="25" name="矩形: 圆角 24">
              <a:extLst>
                <a:ext uri="{FF2B5EF4-FFF2-40B4-BE49-F238E27FC236}">
                  <a16:creationId xmlns:a16="http://schemas.microsoft.com/office/drawing/2014/main" id="{E9322D7A-AAC6-4B7F-9008-7A3A972A6A91}"/>
                </a:ext>
              </a:extLst>
            </p:cNvPr>
            <p:cNvSpPr/>
            <p:nvPr/>
          </p:nvSpPr>
          <p:spPr>
            <a:xfrm rot="2700000">
              <a:off x="5190429" y="2213410"/>
              <a:ext cx="1917340" cy="1917338"/>
            </a:xfrm>
            <a:prstGeom prst="roundRect">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3" name="组合 42">
              <a:extLst>
                <a:ext uri="{FF2B5EF4-FFF2-40B4-BE49-F238E27FC236}">
                  <a16:creationId xmlns:a16="http://schemas.microsoft.com/office/drawing/2014/main" id="{9FEBD03E-6F00-486F-AEC3-14FE02E76B45}"/>
                </a:ext>
              </a:extLst>
            </p:cNvPr>
            <p:cNvGrpSpPr/>
            <p:nvPr/>
          </p:nvGrpSpPr>
          <p:grpSpPr>
            <a:xfrm>
              <a:off x="5090160" y="2578129"/>
              <a:ext cx="2102564" cy="992982"/>
              <a:chOff x="1965027" y="2576864"/>
              <a:chExt cx="2102564" cy="992982"/>
            </a:xfrm>
          </p:grpSpPr>
          <p:sp>
            <p:nvSpPr>
              <p:cNvPr id="44" name="文本框 43">
                <a:extLst>
                  <a:ext uri="{FF2B5EF4-FFF2-40B4-BE49-F238E27FC236}">
                    <a16:creationId xmlns:a16="http://schemas.microsoft.com/office/drawing/2014/main" id="{63EC1F35-E706-4E98-A277-8DF3C230A77D}"/>
                  </a:ext>
                </a:extLst>
              </p:cNvPr>
              <p:cNvSpPr txBox="1"/>
              <p:nvPr/>
            </p:nvSpPr>
            <p:spPr>
              <a:xfrm>
                <a:off x="2347688" y="2576864"/>
                <a:ext cx="1266114" cy="369332"/>
              </a:xfrm>
              <a:prstGeom prst="rect">
                <a:avLst/>
              </a:prstGeom>
              <a:noFill/>
            </p:spPr>
            <p:txBody>
              <a:bodyPr wrap="square" rtlCol="0">
                <a:spAutoFit/>
              </a:bodyPr>
              <a:lstStyle/>
              <a:p>
                <a:pPr algn="ctr"/>
                <a:r>
                  <a:rPr lang="zh-CN" altLang="en-US" dirty="0">
                    <a:solidFill>
                      <a:schemeClr val="bg1"/>
                    </a:solidFill>
                    <a:latin typeface="+mn-ea"/>
                  </a:rPr>
                  <a:t>项目标题</a:t>
                </a:r>
              </a:p>
            </p:txBody>
          </p:sp>
          <p:sp>
            <p:nvSpPr>
              <p:cNvPr id="45" name="文本框 44">
                <a:extLst>
                  <a:ext uri="{FF2B5EF4-FFF2-40B4-BE49-F238E27FC236}">
                    <a16:creationId xmlns:a16="http://schemas.microsoft.com/office/drawing/2014/main" id="{B799E207-64C5-47FB-A6A0-6433B6F67BE4}"/>
                  </a:ext>
                </a:extLst>
              </p:cNvPr>
              <p:cNvSpPr txBox="1"/>
              <p:nvPr/>
            </p:nvSpPr>
            <p:spPr>
              <a:xfrm>
                <a:off x="1965027" y="2956152"/>
                <a:ext cx="2102564" cy="613694"/>
              </a:xfrm>
              <a:prstGeom prst="rect">
                <a:avLst/>
              </a:prstGeom>
              <a:noFill/>
            </p:spPr>
            <p:txBody>
              <a:bodyPr wrap="square" rtlCol="0">
                <a:spAutoFit/>
              </a:bodyPr>
              <a:lstStyle/>
              <a:p>
                <a:pPr algn="ctr">
                  <a:lnSpc>
                    <a:spcPct val="150000"/>
                  </a:lnSpc>
                </a:pPr>
                <a:r>
                  <a:rPr lang="en-US" altLang="zh-CN" sz="1200" dirty="0">
                    <a:solidFill>
                      <a:schemeClr val="bg1">
                        <a:lumMod val="95000"/>
                      </a:schemeClr>
                    </a:solidFill>
                    <a:latin typeface="微软雅黑" panose="020B0503020204020204" pitchFamily="34" charset="-122"/>
                    <a:ea typeface="微软雅黑" panose="020B0503020204020204" pitchFamily="34" charset="-122"/>
                    <a:cs typeface="Arial Unicode MS" panose="020B0604020202020204" pitchFamily="34" charset="-122"/>
                  </a:rPr>
                  <a:t>If you want , you can delete the text . </a:t>
                </a:r>
              </a:p>
            </p:txBody>
          </p:sp>
        </p:grpSp>
      </p:grpSp>
      <p:sp>
        <p:nvSpPr>
          <p:cNvPr id="23" name="PA-圆角矩形 22">
            <a:extLst>
              <a:ext uri="{FF2B5EF4-FFF2-40B4-BE49-F238E27FC236}">
                <a16:creationId xmlns:a16="http://schemas.microsoft.com/office/drawing/2014/main" id="{5AC7F663-F027-47F3-8758-22D0DDBB0A45}"/>
              </a:ext>
            </a:extLst>
          </p:cNvPr>
          <p:cNvSpPr/>
          <p:nvPr>
            <p:custDataLst>
              <p:tags r:id="rId1"/>
            </p:custDataLst>
          </p:nvPr>
        </p:nvSpPr>
        <p:spPr>
          <a:xfrm rot="2700000">
            <a:off x="-2479994" y="-1112326"/>
            <a:ext cx="2197682" cy="2197680"/>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25">
            <a:extLst>
              <a:ext uri="{FF2B5EF4-FFF2-40B4-BE49-F238E27FC236}">
                <a16:creationId xmlns:a16="http://schemas.microsoft.com/office/drawing/2014/main" id="{91B26269-76FC-4EDA-B8B6-F5DB6E014C27}"/>
              </a:ext>
            </a:extLst>
          </p:cNvPr>
          <p:cNvSpPr/>
          <p:nvPr>
            <p:custDataLst>
              <p:tags r:id="rId2"/>
            </p:custDataLst>
          </p:nvPr>
        </p:nvSpPr>
        <p:spPr>
          <a:xfrm rot="2700000">
            <a:off x="-3194846" y="2072497"/>
            <a:ext cx="2197682" cy="2197680"/>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圆角矩形 28">
            <a:extLst>
              <a:ext uri="{FF2B5EF4-FFF2-40B4-BE49-F238E27FC236}">
                <a16:creationId xmlns:a16="http://schemas.microsoft.com/office/drawing/2014/main" id="{78DBD942-70C2-4C2D-A08B-0BB9BEBC4748}"/>
              </a:ext>
            </a:extLst>
          </p:cNvPr>
          <p:cNvSpPr/>
          <p:nvPr>
            <p:custDataLst>
              <p:tags r:id="rId3"/>
            </p:custDataLst>
          </p:nvPr>
        </p:nvSpPr>
        <p:spPr>
          <a:xfrm>
            <a:off x="7926124" y="10549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9">
            <a:extLst>
              <a:ext uri="{FF2B5EF4-FFF2-40B4-BE49-F238E27FC236}">
                <a16:creationId xmlns:a16="http://schemas.microsoft.com/office/drawing/2014/main" id="{7DD61265-C676-467A-8229-59CB518BECF2}"/>
              </a:ext>
            </a:extLst>
          </p:cNvPr>
          <p:cNvSpPr/>
          <p:nvPr>
            <p:custDataLst>
              <p:tags r:id="rId4"/>
            </p:custDataLst>
          </p:nvPr>
        </p:nvSpPr>
        <p:spPr>
          <a:xfrm>
            <a:off x="8796279" y="833460"/>
            <a:ext cx="319105" cy="31910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圆角矩形 31">
            <a:extLst>
              <a:ext uri="{FF2B5EF4-FFF2-40B4-BE49-F238E27FC236}">
                <a16:creationId xmlns:a16="http://schemas.microsoft.com/office/drawing/2014/main" id="{F006CEDF-A2BE-4C0E-B5AB-D8FADA599CEE}"/>
              </a:ext>
            </a:extLst>
          </p:cNvPr>
          <p:cNvSpPr/>
          <p:nvPr>
            <p:custDataLst>
              <p:tags r:id="rId5"/>
            </p:custDataLst>
          </p:nvPr>
        </p:nvSpPr>
        <p:spPr>
          <a:xfrm>
            <a:off x="10059724" y="993012"/>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32">
            <a:extLst>
              <a:ext uri="{FF2B5EF4-FFF2-40B4-BE49-F238E27FC236}">
                <a16:creationId xmlns:a16="http://schemas.microsoft.com/office/drawing/2014/main" id="{0A03C853-EE31-41BE-AD91-08798089C3AF}"/>
              </a:ext>
            </a:extLst>
          </p:cNvPr>
          <p:cNvSpPr/>
          <p:nvPr>
            <p:custDataLst>
              <p:tags r:id="rId6"/>
            </p:custDataLst>
          </p:nvPr>
        </p:nvSpPr>
        <p:spPr>
          <a:xfrm>
            <a:off x="10637652" y="321965"/>
            <a:ext cx="290885" cy="29088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圆角矩形 33">
            <a:extLst>
              <a:ext uri="{FF2B5EF4-FFF2-40B4-BE49-F238E27FC236}">
                <a16:creationId xmlns:a16="http://schemas.microsoft.com/office/drawing/2014/main" id="{3749E879-1F97-4266-89B0-A3F2C1FB406D}"/>
              </a:ext>
            </a:extLst>
          </p:cNvPr>
          <p:cNvSpPr/>
          <p:nvPr>
            <p:custDataLst>
              <p:tags r:id="rId7"/>
            </p:custDataLst>
          </p:nvPr>
        </p:nvSpPr>
        <p:spPr>
          <a:xfrm>
            <a:off x="11343417" y="700031"/>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圆角矩形 34">
            <a:extLst>
              <a:ext uri="{FF2B5EF4-FFF2-40B4-BE49-F238E27FC236}">
                <a16:creationId xmlns:a16="http://schemas.microsoft.com/office/drawing/2014/main" id="{0F29B29E-6229-4776-95D7-A00CDF5EDD77}"/>
              </a:ext>
            </a:extLst>
          </p:cNvPr>
          <p:cNvSpPr/>
          <p:nvPr>
            <p:custDataLst>
              <p:tags r:id="rId8"/>
            </p:custDataLst>
          </p:nvPr>
        </p:nvSpPr>
        <p:spPr>
          <a:xfrm>
            <a:off x="10786086" y="657672"/>
            <a:ext cx="290885" cy="29088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a:extLst>
              <a:ext uri="{FF2B5EF4-FFF2-40B4-BE49-F238E27FC236}">
                <a16:creationId xmlns:a16="http://schemas.microsoft.com/office/drawing/2014/main" id="{08E68C3E-6120-477F-B3A3-02252530BE6D}"/>
              </a:ext>
            </a:extLst>
          </p:cNvPr>
          <p:cNvGrpSpPr/>
          <p:nvPr/>
        </p:nvGrpSpPr>
        <p:grpSpPr>
          <a:xfrm>
            <a:off x="3425019" y="2747368"/>
            <a:ext cx="332461" cy="330282"/>
            <a:chOff x="1207666" y="863589"/>
            <a:chExt cx="213360" cy="211962"/>
          </a:xfrm>
        </p:grpSpPr>
        <p:sp>
          <p:nvSpPr>
            <p:cNvPr id="58" name="矩形: 圆角 57">
              <a:extLst>
                <a:ext uri="{FF2B5EF4-FFF2-40B4-BE49-F238E27FC236}">
                  <a16:creationId xmlns:a16="http://schemas.microsoft.com/office/drawing/2014/main" id="{C8D8F8B5-C59A-46D3-B8B1-0060FBA07772}"/>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5CAF5B81-45A6-4985-911C-E2296A6B8E72}"/>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PA-圆角矩形 14">
            <a:extLst>
              <a:ext uri="{FF2B5EF4-FFF2-40B4-BE49-F238E27FC236}">
                <a16:creationId xmlns:a16="http://schemas.microsoft.com/office/drawing/2014/main" id="{1BCB8BDD-DABF-4A4E-BF2A-DF498471B6C6}"/>
              </a:ext>
            </a:extLst>
          </p:cNvPr>
          <p:cNvSpPr/>
          <p:nvPr>
            <p:custDataLst>
              <p:tags r:id="rId9"/>
            </p:custDataLst>
          </p:nvPr>
        </p:nvSpPr>
        <p:spPr>
          <a:xfrm rot="8100000">
            <a:off x="1932430" y="1441164"/>
            <a:ext cx="3424460" cy="3424455"/>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2879C3A8-B103-4214-B693-B1B99B2A3912}"/>
              </a:ext>
            </a:extLst>
          </p:cNvPr>
          <p:cNvSpPr/>
          <p:nvPr/>
        </p:nvSpPr>
        <p:spPr>
          <a:xfrm>
            <a:off x="1312161" y="1981200"/>
            <a:ext cx="4596580" cy="2515457"/>
          </a:xfrm>
          <a:prstGeom prst="roundRect">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2EC3FED-3AA7-4B97-BAF5-CFD23D0BC2D0}"/>
              </a:ext>
            </a:extLst>
          </p:cNvPr>
          <p:cNvSpPr txBox="1"/>
          <p:nvPr/>
        </p:nvSpPr>
        <p:spPr>
          <a:xfrm>
            <a:off x="1494066" y="2392953"/>
            <a:ext cx="4220934" cy="1705403"/>
          </a:xfrm>
          <a:prstGeom prst="rect">
            <a:avLst/>
          </a:prstGeom>
          <a:noFill/>
        </p:spPr>
        <p:txBody>
          <a:bodyPr wrap="square" rtlCol="0">
            <a:spAutoFit/>
          </a:bodyPr>
          <a:lstStyle/>
          <a:p>
            <a:pPr algn="ctr">
              <a:lnSpc>
                <a:spcPct val="150000"/>
              </a:lnSpc>
            </a:pPr>
            <a:r>
              <a:rPr lang="en-US" altLang="zh-CN" dirty="0">
                <a:solidFill>
                  <a:schemeClr val="bg1">
                    <a:lumMod val="95000"/>
                  </a:schemeClr>
                </a:solidFill>
                <a:latin typeface="微软雅黑" panose="020B0503020204020204" pitchFamily="34" charset="-122"/>
                <a:ea typeface="微软雅黑" panose="020B0503020204020204" pitchFamily="34" charset="-122"/>
                <a:cs typeface="Arial Unicode MS" panose="020B0604020202020204" pitchFamily="34" charset="-122"/>
              </a:rPr>
              <a:t>On the web side, we are based on the Flutter framework and transfer information with hardware over HTTP and MQTT protocols.</a:t>
            </a:r>
          </a:p>
        </p:txBody>
      </p:sp>
      <p:sp>
        <p:nvSpPr>
          <p:cNvPr id="27" name="PA-圆角矩形 26">
            <a:extLst>
              <a:ext uri="{FF2B5EF4-FFF2-40B4-BE49-F238E27FC236}">
                <a16:creationId xmlns:a16="http://schemas.microsoft.com/office/drawing/2014/main" id="{18259517-C734-4295-8F8A-217E99D053D5}"/>
              </a:ext>
            </a:extLst>
          </p:cNvPr>
          <p:cNvSpPr/>
          <p:nvPr>
            <p:custDataLst>
              <p:tags r:id="rId10"/>
            </p:custDataLst>
          </p:nvPr>
        </p:nvSpPr>
        <p:spPr>
          <a:xfrm>
            <a:off x="4691357" y="4865619"/>
            <a:ext cx="718248" cy="71824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圆角矩形 27">
            <a:extLst>
              <a:ext uri="{FF2B5EF4-FFF2-40B4-BE49-F238E27FC236}">
                <a16:creationId xmlns:a16="http://schemas.microsoft.com/office/drawing/2014/main" id="{0F87D434-FA7A-427F-B1F2-62345976329C}"/>
              </a:ext>
            </a:extLst>
          </p:cNvPr>
          <p:cNvSpPr/>
          <p:nvPr>
            <p:custDataLst>
              <p:tags r:id="rId11"/>
            </p:custDataLst>
          </p:nvPr>
        </p:nvSpPr>
        <p:spPr>
          <a:xfrm>
            <a:off x="4118145" y="4528430"/>
            <a:ext cx="337190" cy="337190"/>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圆角矩形 30">
            <a:extLst>
              <a:ext uri="{FF2B5EF4-FFF2-40B4-BE49-F238E27FC236}">
                <a16:creationId xmlns:a16="http://schemas.microsoft.com/office/drawing/2014/main" id="{5D2FDF9C-C1C9-4DAE-B26F-CA4A907A618A}"/>
              </a:ext>
            </a:extLst>
          </p:cNvPr>
          <p:cNvSpPr/>
          <p:nvPr>
            <p:custDataLst>
              <p:tags r:id="rId12"/>
            </p:custDataLst>
          </p:nvPr>
        </p:nvSpPr>
        <p:spPr>
          <a:xfrm>
            <a:off x="5226386" y="4191240"/>
            <a:ext cx="183219" cy="213651"/>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圆角矩形 35">
            <a:extLst>
              <a:ext uri="{FF2B5EF4-FFF2-40B4-BE49-F238E27FC236}">
                <a16:creationId xmlns:a16="http://schemas.microsoft.com/office/drawing/2014/main" id="{4BBFD16F-83FF-4012-99DD-67D6D2A2CA4C}"/>
              </a:ext>
            </a:extLst>
          </p:cNvPr>
          <p:cNvSpPr/>
          <p:nvPr>
            <p:custDataLst>
              <p:tags r:id="rId13"/>
            </p:custDataLst>
          </p:nvPr>
        </p:nvSpPr>
        <p:spPr>
          <a:xfrm>
            <a:off x="3693485" y="5453841"/>
            <a:ext cx="634653" cy="666676"/>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圆角矩形 36">
            <a:extLst>
              <a:ext uri="{FF2B5EF4-FFF2-40B4-BE49-F238E27FC236}">
                <a16:creationId xmlns:a16="http://schemas.microsoft.com/office/drawing/2014/main" id="{81D2B067-6B0C-47C2-8AC0-7E643A21D958}"/>
              </a:ext>
            </a:extLst>
          </p:cNvPr>
          <p:cNvSpPr/>
          <p:nvPr>
            <p:custDataLst>
              <p:tags r:id="rId14"/>
            </p:custDataLst>
          </p:nvPr>
        </p:nvSpPr>
        <p:spPr>
          <a:xfrm>
            <a:off x="4595059" y="5663709"/>
            <a:ext cx="318721" cy="318721"/>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圆角矩形 37">
            <a:extLst>
              <a:ext uri="{FF2B5EF4-FFF2-40B4-BE49-F238E27FC236}">
                <a16:creationId xmlns:a16="http://schemas.microsoft.com/office/drawing/2014/main" id="{4A337C42-0F95-4309-ACCA-FB375CB29EDE}"/>
              </a:ext>
            </a:extLst>
          </p:cNvPr>
          <p:cNvSpPr/>
          <p:nvPr>
            <p:custDataLst>
              <p:tags r:id="rId15"/>
            </p:custDataLst>
          </p:nvPr>
        </p:nvSpPr>
        <p:spPr>
          <a:xfrm>
            <a:off x="2189259" y="5663708"/>
            <a:ext cx="277055" cy="31872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圆角矩形 38">
            <a:extLst>
              <a:ext uri="{FF2B5EF4-FFF2-40B4-BE49-F238E27FC236}">
                <a16:creationId xmlns:a16="http://schemas.microsoft.com/office/drawing/2014/main" id="{52A83072-DB99-40CC-8CF7-DB5415DA32E3}"/>
              </a:ext>
            </a:extLst>
          </p:cNvPr>
          <p:cNvSpPr/>
          <p:nvPr>
            <p:custDataLst>
              <p:tags r:id="rId16"/>
            </p:custDataLst>
          </p:nvPr>
        </p:nvSpPr>
        <p:spPr>
          <a:xfrm>
            <a:off x="2840213" y="4768511"/>
            <a:ext cx="534484" cy="534484"/>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83A330B1-4DE4-4166-9CC2-8FCCA7970594}"/>
              </a:ext>
            </a:extLst>
          </p:cNvPr>
          <p:cNvGrpSpPr/>
          <p:nvPr/>
        </p:nvGrpSpPr>
        <p:grpSpPr>
          <a:xfrm>
            <a:off x="1055266" y="634888"/>
            <a:ext cx="2292274" cy="400110"/>
            <a:chOff x="1148080" y="833460"/>
            <a:chExt cx="2292274" cy="400110"/>
          </a:xfrm>
        </p:grpSpPr>
        <p:grpSp>
          <p:nvGrpSpPr>
            <p:cNvPr id="50" name="组合 49">
              <a:extLst>
                <a:ext uri="{FF2B5EF4-FFF2-40B4-BE49-F238E27FC236}">
                  <a16:creationId xmlns:a16="http://schemas.microsoft.com/office/drawing/2014/main" id="{BC705468-A605-4090-9DAF-237608E0F93C}"/>
                </a:ext>
              </a:extLst>
            </p:cNvPr>
            <p:cNvGrpSpPr/>
            <p:nvPr/>
          </p:nvGrpSpPr>
          <p:grpSpPr>
            <a:xfrm>
              <a:off x="1148080" y="909761"/>
              <a:ext cx="213360" cy="211962"/>
              <a:chOff x="1890216" y="1981983"/>
              <a:chExt cx="2664431" cy="2646982"/>
            </a:xfrm>
          </p:grpSpPr>
          <p:sp>
            <p:nvSpPr>
              <p:cNvPr id="52" name="矩形: 圆角 51">
                <a:extLst>
                  <a:ext uri="{FF2B5EF4-FFF2-40B4-BE49-F238E27FC236}">
                    <a16:creationId xmlns:a16="http://schemas.microsoft.com/office/drawing/2014/main" id="{3DD6AAE6-7752-4CB7-88C2-5E13994BA30E}"/>
                  </a:ext>
                </a:extLst>
              </p:cNvPr>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654C22CE-59C2-496D-B598-70C287E6957F}"/>
                  </a:ext>
                </a:extLst>
              </p:cNvPr>
              <p:cNvSpPr/>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a:extLst>
                <a:ext uri="{FF2B5EF4-FFF2-40B4-BE49-F238E27FC236}">
                  <a16:creationId xmlns:a16="http://schemas.microsoft.com/office/drawing/2014/main" id="{D95E7B05-CC54-493F-A853-E3B338F3A4F9}"/>
                </a:ext>
              </a:extLst>
            </p:cNvPr>
            <p:cNvSpPr txBox="1"/>
            <p:nvPr/>
          </p:nvSpPr>
          <p:spPr>
            <a:xfrm>
              <a:off x="1396987" y="833460"/>
              <a:ext cx="2043367"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Web page</a:t>
              </a:r>
              <a:endParaRPr lang="zh-CN" altLang="en-US" sz="2000" b="1" spc="300" dirty="0">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B2884699-5DFA-4BEC-8CCE-D13D269D61EE}"/>
              </a:ext>
            </a:extLst>
          </p:cNvPr>
          <p:cNvGrpSpPr/>
          <p:nvPr/>
        </p:nvGrpSpPr>
        <p:grpSpPr>
          <a:xfrm>
            <a:off x="1052187" y="711189"/>
            <a:ext cx="213360" cy="211962"/>
            <a:chOff x="1207666" y="863589"/>
            <a:chExt cx="213360" cy="211962"/>
          </a:xfrm>
        </p:grpSpPr>
        <p:sp>
          <p:nvSpPr>
            <p:cNvPr id="55" name="矩形: 圆角 54">
              <a:extLst>
                <a:ext uri="{FF2B5EF4-FFF2-40B4-BE49-F238E27FC236}">
                  <a16:creationId xmlns:a16="http://schemas.microsoft.com/office/drawing/2014/main" id="{136A69FD-B86E-4593-8837-77CBDDBAAD0D}"/>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B686100A-BEB5-4EDA-A82B-B7D7F10C459E}"/>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descr="Chrome浏览器的新图标透明的PNG - StickPNG">
            <a:extLst>
              <a:ext uri="{FF2B5EF4-FFF2-40B4-BE49-F238E27FC236}">
                <a16:creationId xmlns:a16="http://schemas.microsoft.com/office/drawing/2014/main" id="{3CCC28B2-7709-4599-AD98-8CC55FEA473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56917" y="2852071"/>
            <a:ext cx="965741" cy="9657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树莓派新用途，以极高的准确度检测恶意软件攻击- OSCHINA - 中文开源技术交流社区">
            <a:extLst>
              <a:ext uri="{FF2B5EF4-FFF2-40B4-BE49-F238E27FC236}">
                <a16:creationId xmlns:a16="http://schemas.microsoft.com/office/drawing/2014/main" id="{0043616B-0651-47E9-AFB1-18028968A8EE}"/>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0267" t="11366" r="32424" b="11543"/>
          <a:stretch/>
        </p:blipFill>
        <p:spPr bwMode="auto">
          <a:xfrm>
            <a:off x="9174653" y="5173954"/>
            <a:ext cx="977258" cy="13437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rand">
            <a:extLst>
              <a:ext uri="{FF2B5EF4-FFF2-40B4-BE49-F238E27FC236}">
                <a16:creationId xmlns:a16="http://schemas.microsoft.com/office/drawing/2014/main" id="{C7430957-C538-4D80-ACF5-1D27E440470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16080" y="1077312"/>
            <a:ext cx="957854" cy="1396451"/>
          </a:xfrm>
          <a:prstGeom prst="rect">
            <a:avLst/>
          </a:prstGeom>
          <a:noFill/>
          <a:extLst>
            <a:ext uri="{909E8E84-426E-40DD-AFC4-6F175D3DCCD1}">
              <a14:hiddenFill xmlns:a14="http://schemas.microsoft.com/office/drawing/2010/main">
                <a:solidFill>
                  <a:srgbClr val="FFFFFF"/>
                </a:solidFill>
              </a14:hiddenFill>
            </a:ext>
          </a:extLst>
        </p:spPr>
      </p:pic>
      <p:sp>
        <p:nvSpPr>
          <p:cNvPr id="5" name="箭头: 上下 4">
            <a:extLst>
              <a:ext uri="{FF2B5EF4-FFF2-40B4-BE49-F238E27FC236}">
                <a16:creationId xmlns:a16="http://schemas.microsoft.com/office/drawing/2014/main" id="{AF674FCD-2EA1-46A6-BDA2-37B7FED91CF9}"/>
              </a:ext>
            </a:extLst>
          </p:cNvPr>
          <p:cNvSpPr/>
          <p:nvPr/>
        </p:nvSpPr>
        <p:spPr>
          <a:xfrm rot="19399658">
            <a:off x="8518318" y="3553024"/>
            <a:ext cx="444035" cy="1949277"/>
          </a:xfrm>
          <a:prstGeom prst="upDownArrow">
            <a:avLst>
              <a:gd name="adj1" fmla="val 50000"/>
              <a:gd name="adj2" fmla="val 74796"/>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上下 62">
            <a:extLst>
              <a:ext uri="{FF2B5EF4-FFF2-40B4-BE49-F238E27FC236}">
                <a16:creationId xmlns:a16="http://schemas.microsoft.com/office/drawing/2014/main" id="{069453DF-0EAF-4D9C-896C-81A7BEE88734}"/>
              </a:ext>
            </a:extLst>
          </p:cNvPr>
          <p:cNvSpPr/>
          <p:nvPr/>
        </p:nvSpPr>
        <p:spPr>
          <a:xfrm rot="14095475">
            <a:off x="8843408" y="1416651"/>
            <a:ext cx="444035" cy="2042161"/>
          </a:xfrm>
          <a:prstGeom prst="upDownArrow">
            <a:avLst>
              <a:gd name="adj1" fmla="val 50000"/>
              <a:gd name="adj2" fmla="val 74796"/>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97603CC-DF92-41BB-9611-616A6430822F}"/>
              </a:ext>
            </a:extLst>
          </p:cNvPr>
          <p:cNvSpPr/>
          <p:nvPr/>
        </p:nvSpPr>
        <p:spPr>
          <a:xfrm rot="3307487">
            <a:off x="8359086" y="4026134"/>
            <a:ext cx="910827" cy="958660"/>
          </a:xfrm>
          <a:prstGeom prst="rect">
            <a:avLst/>
          </a:prstGeom>
          <a:noFill/>
        </p:spPr>
        <p:txBody>
          <a:bodyPr wrap="none" lIns="91440" tIns="45720" rIns="91440" bIns="45720">
            <a:spAutoFit/>
          </a:bodyPr>
          <a:lstStyle/>
          <a:p>
            <a:pPr algn="ctr">
              <a:lnSpc>
                <a:spcPct val="150000"/>
              </a:lnSpc>
            </a:pPr>
            <a:r>
              <a:rPr lang="en-US" altLang="zh-C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HTTP</a:t>
            </a:r>
          </a:p>
          <a:p>
            <a:pPr algn="ctr">
              <a:lnSpc>
                <a:spcPct val="150000"/>
              </a:lnSpc>
            </a:pPr>
            <a:r>
              <a:rPr lang="en-US" altLang="zh-CN"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MQTT</a:t>
            </a:r>
            <a:endParaRPr lang="zh-CN" altLang="en-US" sz="2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4104" name="Picture 8" descr="谷歌, 云, 标志图标在Google's Logo">
            <a:extLst>
              <a:ext uri="{FF2B5EF4-FFF2-40B4-BE49-F238E27FC236}">
                <a16:creationId xmlns:a16="http://schemas.microsoft.com/office/drawing/2014/main" id="{BBD79906-7734-4375-BCF2-D6396DEC4F3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6747" t="18666" r="17174" b="20991"/>
          <a:stretch/>
        </p:blipFill>
        <p:spPr bwMode="auto">
          <a:xfrm>
            <a:off x="7266557" y="581312"/>
            <a:ext cx="1057552" cy="965741"/>
          </a:xfrm>
          <a:prstGeom prst="rect">
            <a:avLst/>
          </a:prstGeom>
          <a:noFill/>
          <a:extLst>
            <a:ext uri="{909E8E84-426E-40DD-AFC4-6F175D3DCCD1}">
              <a14:hiddenFill xmlns:a14="http://schemas.microsoft.com/office/drawing/2010/main">
                <a:solidFill>
                  <a:srgbClr val="FFFFFF"/>
                </a:solidFill>
              </a14:hiddenFill>
            </a:ext>
          </a:extLst>
        </p:spPr>
      </p:pic>
      <p:sp>
        <p:nvSpPr>
          <p:cNvPr id="65" name="箭头: 上下 64">
            <a:extLst>
              <a:ext uri="{FF2B5EF4-FFF2-40B4-BE49-F238E27FC236}">
                <a16:creationId xmlns:a16="http://schemas.microsoft.com/office/drawing/2014/main" id="{A905FEE2-9973-4BF4-AD7E-A159A9A78B17}"/>
              </a:ext>
            </a:extLst>
          </p:cNvPr>
          <p:cNvSpPr/>
          <p:nvPr/>
        </p:nvSpPr>
        <p:spPr>
          <a:xfrm rot="10800000">
            <a:off x="7622628" y="1495114"/>
            <a:ext cx="444035" cy="1344513"/>
          </a:xfrm>
          <a:prstGeom prst="upDownArrow">
            <a:avLst>
              <a:gd name="adj1" fmla="val 50000"/>
              <a:gd name="adj2" fmla="val 74796"/>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1861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83A330B1-4DE4-4166-9CC2-8FCCA7970594}"/>
              </a:ext>
            </a:extLst>
          </p:cNvPr>
          <p:cNvGrpSpPr/>
          <p:nvPr/>
        </p:nvGrpSpPr>
        <p:grpSpPr>
          <a:xfrm>
            <a:off x="625379" y="756039"/>
            <a:ext cx="2292274" cy="400110"/>
            <a:chOff x="1148080" y="833460"/>
            <a:chExt cx="2292274" cy="400110"/>
          </a:xfrm>
        </p:grpSpPr>
        <p:grpSp>
          <p:nvGrpSpPr>
            <p:cNvPr id="50" name="组合 49">
              <a:extLst>
                <a:ext uri="{FF2B5EF4-FFF2-40B4-BE49-F238E27FC236}">
                  <a16:creationId xmlns:a16="http://schemas.microsoft.com/office/drawing/2014/main" id="{BC705468-A605-4090-9DAF-237608E0F93C}"/>
                </a:ext>
              </a:extLst>
            </p:cNvPr>
            <p:cNvGrpSpPr/>
            <p:nvPr/>
          </p:nvGrpSpPr>
          <p:grpSpPr>
            <a:xfrm>
              <a:off x="1148080" y="909761"/>
              <a:ext cx="213360" cy="211962"/>
              <a:chOff x="1890216" y="1981983"/>
              <a:chExt cx="2664431" cy="2646982"/>
            </a:xfrm>
          </p:grpSpPr>
          <p:sp>
            <p:nvSpPr>
              <p:cNvPr id="52" name="矩形: 圆角 51">
                <a:extLst>
                  <a:ext uri="{FF2B5EF4-FFF2-40B4-BE49-F238E27FC236}">
                    <a16:creationId xmlns:a16="http://schemas.microsoft.com/office/drawing/2014/main" id="{3DD6AAE6-7752-4CB7-88C2-5E13994BA30E}"/>
                  </a:ext>
                </a:extLst>
              </p:cNvPr>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654C22CE-59C2-496D-B598-70C287E6957F}"/>
                  </a:ext>
                </a:extLst>
              </p:cNvPr>
              <p:cNvSpPr/>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a:extLst>
                <a:ext uri="{FF2B5EF4-FFF2-40B4-BE49-F238E27FC236}">
                  <a16:creationId xmlns:a16="http://schemas.microsoft.com/office/drawing/2014/main" id="{D95E7B05-CC54-493F-A853-E3B338F3A4F9}"/>
                </a:ext>
              </a:extLst>
            </p:cNvPr>
            <p:cNvSpPr txBox="1"/>
            <p:nvPr/>
          </p:nvSpPr>
          <p:spPr>
            <a:xfrm>
              <a:off x="1396987" y="833460"/>
              <a:ext cx="2043367"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Web page</a:t>
              </a:r>
              <a:endParaRPr lang="zh-CN" altLang="en-US" sz="2000" b="1" spc="300" dirty="0">
                <a:latin typeface="微软雅黑" panose="020B0503020204020204" pitchFamily="34" charset="-122"/>
                <a:ea typeface="微软雅黑" panose="020B0503020204020204" pitchFamily="34" charset="-122"/>
              </a:endParaRPr>
            </a:p>
          </p:txBody>
        </p:sp>
      </p:grpSp>
      <p:pic>
        <p:nvPicPr>
          <p:cNvPr id="8" name="图片 7">
            <a:extLst>
              <a:ext uri="{FF2B5EF4-FFF2-40B4-BE49-F238E27FC236}">
                <a16:creationId xmlns:a16="http://schemas.microsoft.com/office/drawing/2014/main" id="{2FD9815C-EFCA-4C35-922A-9A0BFA64841A}"/>
              </a:ext>
            </a:extLst>
          </p:cNvPr>
          <p:cNvPicPr>
            <a:picLocks noChangeAspect="1"/>
          </p:cNvPicPr>
          <p:nvPr/>
        </p:nvPicPr>
        <p:blipFill>
          <a:blip r:embed="rId2"/>
          <a:stretch>
            <a:fillRect/>
          </a:stretch>
        </p:blipFill>
        <p:spPr>
          <a:xfrm>
            <a:off x="6133219" y="1465670"/>
            <a:ext cx="5409149" cy="4001195"/>
          </a:xfrm>
          <a:prstGeom prst="rect">
            <a:avLst/>
          </a:prstGeom>
          <a:ln w="88900" cap="sq" cmpd="thickThin">
            <a:solidFill>
              <a:srgbClr val="000000"/>
            </a:solidFill>
            <a:prstDash val="solid"/>
            <a:miter lim="800000"/>
          </a:ln>
          <a:effectLst/>
        </p:spPr>
      </p:pic>
      <p:pic>
        <p:nvPicPr>
          <p:cNvPr id="10" name="图片 9">
            <a:extLst>
              <a:ext uri="{FF2B5EF4-FFF2-40B4-BE49-F238E27FC236}">
                <a16:creationId xmlns:a16="http://schemas.microsoft.com/office/drawing/2014/main" id="{BDDB73A6-FD8B-4F8A-AEC8-F7091668EB79}"/>
              </a:ext>
            </a:extLst>
          </p:cNvPr>
          <p:cNvPicPr>
            <a:picLocks noChangeAspect="1"/>
          </p:cNvPicPr>
          <p:nvPr/>
        </p:nvPicPr>
        <p:blipFill rotWithShape="1">
          <a:blip r:embed="rId3"/>
          <a:srcRect l="1" r="34130"/>
          <a:stretch/>
        </p:blipFill>
        <p:spPr>
          <a:xfrm>
            <a:off x="1147852" y="1465670"/>
            <a:ext cx="4385832" cy="4001195"/>
          </a:xfrm>
          <a:prstGeom prst="rect">
            <a:avLst/>
          </a:prstGeom>
          <a:ln w="88900" cap="sq" cmpd="thickThin">
            <a:solidFill>
              <a:srgbClr val="000000"/>
            </a:solidFill>
            <a:prstDash val="solid"/>
            <a:miter lim="800000"/>
          </a:ln>
          <a:effectLst>
            <a:innerShdw blurRad="76200">
              <a:srgbClr val="000000"/>
            </a:innerShdw>
          </a:effectLst>
        </p:spPr>
      </p:pic>
      <p:pic>
        <p:nvPicPr>
          <p:cNvPr id="12" name="图片 11">
            <a:extLst>
              <a:ext uri="{FF2B5EF4-FFF2-40B4-BE49-F238E27FC236}">
                <a16:creationId xmlns:a16="http://schemas.microsoft.com/office/drawing/2014/main" id="{6C6B72B9-5C07-4D1C-A211-9598F19D1000}"/>
              </a:ext>
            </a:extLst>
          </p:cNvPr>
          <p:cNvPicPr>
            <a:picLocks noChangeAspect="1"/>
          </p:cNvPicPr>
          <p:nvPr/>
        </p:nvPicPr>
        <p:blipFill>
          <a:blip r:embed="rId4"/>
          <a:stretch>
            <a:fillRect/>
          </a:stretch>
        </p:blipFill>
        <p:spPr>
          <a:xfrm>
            <a:off x="-10679158" y="2641062"/>
            <a:ext cx="5334274" cy="4756394"/>
          </a:xfrm>
          <a:prstGeom prst="rect">
            <a:avLst/>
          </a:prstGeom>
        </p:spPr>
      </p:pic>
      <p:pic>
        <p:nvPicPr>
          <p:cNvPr id="16" name="图片 15">
            <a:extLst>
              <a:ext uri="{FF2B5EF4-FFF2-40B4-BE49-F238E27FC236}">
                <a16:creationId xmlns:a16="http://schemas.microsoft.com/office/drawing/2014/main" id="{44A48032-1A27-4792-9072-4229A9CA3690}"/>
              </a:ext>
            </a:extLst>
          </p:cNvPr>
          <p:cNvPicPr>
            <a:picLocks noChangeAspect="1"/>
          </p:cNvPicPr>
          <p:nvPr/>
        </p:nvPicPr>
        <p:blipFill rotWithShape="1">
          <a:blip r:embed="rId5"/>
          <a:srcRect t="16793"/>
          <a:stretch/>
        </p:blipFill>
        <p:spPr>
          <a:xfrm>
            <a:off x="-8276685" y="-3662967"/>
            <a:ext cx="5127886" cy="5706319"/>
          </a:xfrm>
          <a:prstGeom prst="rect">
            <a:avLst/>
          </a:prstGeom>
        </p:spPr>
      </p:pic>
      <p:sp>
        <p:nvSpPr>
          <p:cNvPr id="17" name="矩形 16">
            <a:extLst>
              <a:ext uri="{FF2B5EF4-FFF2-40B4-BE49-F238E27FC236}">
                <a16:creationId xmlns:a16="http://schemas.microsoft.com/office/drawing/2014/main" id="{BC91AD75-6390-4C8C-BF83-93AA06DC7DA7}"/>
              </a:ext>
            </a:extLst>
          </p:cNvPr>
          <p:cNvSpPr/>
          <p:nvPr/>
        </p:nvSpPr>
        <p:spPr>
          <a:xfrm>
            <a:off x="7525574" y="5685799"/>
            <a:ext cx="2624437" cy="646331"/>
          </a:xfrm>
          <a:prstGeom prst="rect">
            <a:avLst/>
          </a:prstGeom>
          <a:noFill/>
        </p:spPr>
        <p:txBody>
          <a:bodyPr wrap="none" lIns="91440" tIns="45720" rIns="91440" bIns="45720">
            <a:spAutoFit/>
          </a:bodyPr>
          <a:lstStyle/>
          <a:p>
            <a:pPr algn="ctr"/>
            <a:r>
              <a:rPr lang="en-US" altLang="zh-CN" sz="3600" b="1" cap="none" spc="0" dirty="0">
                <a:ln w="0"/>
                <a:solidFill>
                  <a:schemeClr val="tx1"/>
                </a:solidFill>
              </a:rPr>
              <a:t>Home page</a:t>
            </a:r>
            <a:endParaRPr lang="zh-CN" altLang="en-US" sz="3600" b="1" cap="none" spc="0" dirty="0">
              <a:ln w="0"/>
              <a:solidFill>
                <a:schemeClr val="tx1"/>
              </a:solidFill>
            </a:endParaRPr>
          </a:p>
        </p:txBody>
      </p:sp>
      <p:sp>
        <p:nvSpPr>
          <p:cNvPr id="66" name="矩形 65">
            <a:extLst>
              <a:ext uri="{FF2B5EF4-FFF2-40B4-BE49-F238E27FC236}">
                <a16:creationId xmlns:a16="http://schemas.microsoft.com/office/drawing/2014/main" id="{7D53CCCF-720B-48AE-9D3A-D25893F75A8C}"/>
              </a:ext>
            </a:extLst>
          </p:cNvPr>
          <p:cNvSpPr/>
          <p:nvPr/>
        </p:nvSpPr>
        <p:spPr>
          <a:xfrm>
            <a:off x="2493420" y="5685798"/>
            <a:ext cx="1694696" cy="646331"/>
          </a:xfrm>
          <a:prstGeom prst="rect">
            <a:avLst/>
          </a:prstGeom>
          <a:noFill/>
        </p:spPr>
        <p:txBody>
          <a:bodyPr wrap="none" lIns="91440" tIns="45720" rIns="91440" bIns="45720">
            <a:spAutoFit/>
          </a:bodyPr>
          <a:lstStyle/>
          <a:p>
            <a:pPr algn="ctr"/>
            <a:r>
              <a:rPr lang="en-US" altLang="zh-CN" sz="3600" b="1" cap="none" spc="0" dirty="0">
                <a:ln w="0"/>
              </a:rPr>
              <a:t>Drawer</a:t>
            </a:r>
            <a:endParaRPr lang="zh-CN" altLang="en-US" sz="3600" b="1" cap="none" spc="0" dirty="0">
              <a:ln w="0"/>
            </a:endParaRPr>
          </a:p>
        </p:txBody>
      </p:sp>
    </p:spTree>
    <p:extLst>
      <p:ext uri="{BB962C8B-B14F-4D97-AF65-F5344CB8AC3E}">
        <p14:creationId xmlns:p14="http://schemas.microsoft.com/office/powerpoint/2010/main" val="386231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83A330B1-4DE4-4166-9CC2-8FCCA7970594}"/>
              </a:ext>
            </a:extLst>
          </p:cNvPr>
          <p:cNvGrpSpPr/>
          <p:nvPr/>
        </p:nvGrpSpPr>
        <p:grpSpPr>
          <a:xfrm>
            <a:off x="609105" y="325816"/>
            <a:ext cx="2292274" cy="400110"/>
            <a:chOff x="1148080" y="833460"/>
            <a:chExt cx="2292274" cy="400110"/>
          </a:xfrm>
        </p:grpSpPr>
        <p:grpSp>
          <p:nvGrpSpPr>
            <p:cNvPr id="50" name="组合 49">
              <a:extLst>
                <a:ext uri="{FF2B5EF4-FFF2-40B4-BE49-F238E27FC236}">
                  <a16:creationId xmlns:a16="http://schemas.microsoft.com/office/drawing/2014/main" id="{BC705468-A605-4090-9DAF-237608E0F93C}"/>
                </a:ext>
              </a:extLst>
            </p:cNvPr>
            <p:cNvGrpSpPr/>
            <p:nvPr/>
          </p:nvGrpSpPr>
          <p:grpSpPr>
            <a:xfrm>
              <a:off x="1148080" y="909761"/>
              <a:ext cx="213360" cy="211962"/>
              <a:chOff x="1890216" y="1981983"/>
              <a:chExt cx="2664431" cy="2646982"/>
            </a:xfrm>
          </p:grpSpPr>
          <p:sp>
            <p:nvSpPr>
              <p:cNvPr id="52" name="矩形: 圆角 51">
                <a:extLst>
                  <a:ext uri="{FF2B5EF4-FFF2-40B4-BE49-F238E27FC236}">
                    <a16:creationId xmlns:a16="http://schemas.microsoft.com/office/drawing/2014/main" id="{3DD6AAE6-7752-4CB7-88C2-5E13994BA30E}"/>
                  </a:ext>
                </a:extLst>
              </p:cNvPr>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654C22CE-59C2-496D-B598-70C287E6957F}"/>
                  </a:ext>
                </a:extLst>
              </p:cNvPr>
              <p:cNvSpPr/>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a:extLst>
                <a:ext uri="{FF2B5EF4-FFF2-40B4-BE49-F238E27FC236}">
                  <a16:creationId xmlns:a16="http://schemas.microsoft.com/office/drawing/2014/main" id="{D95E7B05-CC54-493F-A853-E3B338F3A4F9}"/>
                </a:ext>
              </a:extLst>
            </p:cNvPr>
            <p:cNvSpPr txBox="1"/>
            <p:nvPr/>
          </p:nvSpPr>
          <p:spPr>
            <a:xfrm>
              <a:off x="1396987" y="833460"/>
              <a:ext cx="2043367"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Web page</a:t>
              </a:r>
              <a:endParaRPr lang="zh-CN" altLang="en-US" sz="2000" b="1" spc="300" dirty="0">
                <a:latin typeface="微软雅黑" panose="020B0503020204020204" pitchFamily="34" charset="-122"/>
                <a:ea typeface="微软雅黑" panose="020B0503020204020204" pitchFamily="34" charset="-122"/>
              </a:endParaRPr>
            </a:p>
          </p:txBody>
        </p:sp>
      </p:grpSp>
      <p:pic>
        <p:nvPicPr>
          <p:cNvPr id="12" name="图片 11">
            <a:extLst>
              <a:ext uri="{FF2B5EF4-FFF2-40B4-BE49-F238E27FC236}">
                <a16:creationId xmlns:a16="http://schemas.microsoft.com/office/drawing/2014/main" id="{6C6B72B9-5C07-4D1C-A211-9598F19D1000}"/>
              </a:ext>
            </a:extLst>
          </p:cNvPr>
          <p:cNvPicPr>
            <a:picLocks noChangeAspect="1"/>
          </p:cNvPicPr>
          <p:nvPr/>
        </p:nvPicPr>
        <p:blipFill>
          <a:blip r:embed="rId2"/>
          <a:stretch>
            <a:fillRect/>
          </a:stretch>
        </p:blipFill>
        <p:spPr>
          <a:xfrm>
            <a:off x="1082802" y="878604"/>
            <a:ext cx="5334274" cy="4756394"/>
          </a:xfrm>
          <a:prstGeom prst="rect">
            <a:avLst/>
          </a:prstGeom>
        </p:spPr>
      </p:pic>
      <p:pic>
        <p:nvPicPr>
          <p:cNvPr id="16" name="图片 15">
            <a:extLst>
              <a:ext uri="{FF2B5EF4-FFF2-40B4-BE49-F238E27FC236}">
                <a16:creationId xmlns:a16="http://schemas.microsoft.com/office/drawing/2014/main" id="{44A48032-1A27-4792-9072-4229A9CA3690}"/>
              </a:ext>
            </a:extLst>
          </p:cNvPr>
          <p:cNvPicPr>
            <a:picLocks noChangeAspect="1"/>
          </p:cNvPicPr>
          <p:nvPr/>
        </p:nvPicPr>
        <p:blipFill rotWithShape="1">
          <a:blip r:embed="rId3"/>
          <a:srcRect t="17968"/>
          <a:stretch/>
        </p:blipFill>
        <p:spPr>
          <a:xfrm>
            <a:off x="6884391" y="878603"/>
            <a:ext cx="4354166" cy="4776915"/>
          </a:xfrm>
          <a:prstGeom prst="rect">
            <a:avLst/>
          </a:prstGeom>
        </p:spPr>
      </p:pic>
      <p:sp>
        <p:nvSpPr>
          <p:cNvPr id="17" name="矩形 16">
            <a:extLst>
              <a:ext uri="{FF2B5EF4-FFF2-40B4-BE49-F238E27FC236}">
                <a16:creationId xmlns:a16="http://schemas.microsoft.com/office/drawing/2014/main" id="{BC91AD75-6390-4C8C-BF83-93AA06DC7DA7}"/>
              </a:ext>
            </a:extLst>
          </p:cNvPr>
          <p:cNvSpPr/>
          <p:nvPr/>
        </p:nvSpPr>
        <p:spPr>
          <a:xfrm>
            <a:off x="7819022" y="5634999"/>
            <a:ext cx="3002746" cy="646331"/>
          </a:xfrm>
          <a:prstGeom prst="rect">
            <a:avLst/>
          </a:prstGeom>
          <a:noFill/>
        </p:spPr>
        <p:txBody>
          <a:bodyPr wrap="none" lIns="91440" tIns="45720" rIns="91440" bIns="45720">
            <a:spAutoFit/>
          </a:bodyPr>
          <a:lstStyle/>
          <a:p>
            <a:pPr algn="ctr"/>
            <a:r>
              <a:rPr lang="en-US" altLang="zh-CN" sz="3600" b="1" cap="none" spc="0" dirty="0">
                <a:ln w="0"/>
                <a:solidFill>
                  <a:schemeClr val="tx1"/>
                </a:solidFill>
              </a:rPr>
              <a:t>Time </a:t>
            </a:r>
            <a:r>
              <a:rPr lang="en-US" altLang="zh-CN" sz="3600" b="1" cap="none" spc="0" dirty="0" err="1">
                <a:ln w="0"/>
                <a:solidFill>
                  <a:schemeClr val="tx1"/>
                </a:solidFill>
              </a:rPr>
              <a:t>Selecter</a:t>
            </a:r>
            <a:endParaRPr lang="zh-CN" altLang="en-US" sz="3600" b="1" cap="none" spc="0" dirty="0">
              <a:ln w="0"/>
              <a:solidFill>
                <a:schemeClr val="tx1"/>
              </a:solidFill>
            </a:endParaRPr>
          </a:p>
        </p:txBody>
      </p:sp>
      <p:sp>
        <p:nvSpPr>
          <p:cNvPr id="66" name="矩形 65">
            <a:extLst>
              <a:ext uri="{FF2B5EF4-FFF2-40B4-BE49-F238E27FC236}">
                <a16:creationId xmlns:a16="http://schemas.microsoft.com/office/drawing/2014/main" id="{7D53CCCF-720B-48AE-9D3A-D25893F75A8C}"/>
              </a:ext>
            </a:extLst>
          </p:cNvPr>
          <p:cNvSpPr/>
          <p:nvPr/>
        </p:nvSpPr>
        <p:spPr>
          <a:xfrm>
            <a:off x="2164408" y="5634998"/>
            <a:ext cx="3171061" cy="646331"/>
          </a:xfrm>
          <a:prstGeom prst="rect">
            <a:avLst/>
          </a:prstGeom>
          <a:noFill/>
        </p:spPr>
        <p:txBody>
          <a:bodyPr wrap="none" lIns="91440" tIns="45720" rIns="91440" bIns="45720">
            <a:spAutoFit/>
          </a:bodyPr>
          <a:lstStyle/>
          <a:p>
            <a:pPr algn="ctr"/>
            <a:r>
              <a:rPr lang="en-US" altLang="zh-CN" sz="3600" b="1" cap="none" spc="0" dirty="0">
                <a:ln w="0"/>
              </a:rPr>
              <a:t>Settings page</a:t>
            </a:r>
            <a:endParaRPr lang="zh-CN" altLang="en-US" sz="3600" b="1" cap="none" spc="0" dirty="0">
              <a:ln w="0"/>
            </a:endParaRPr>
          </a:p>
        </p:txBody>
      </p:sp>
    </p:spTree>
    <p:extLst>
      <p:ext uri="{BB962C8B-B14F-4D97-AF65-F5344CB8AC3E}">
        <p14:creationId xmlns:p14="http://schemas.microsoft.com/office/powerpoint/2010/main" val="1980115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PA-圆角矩形 8">
            <a:extLst>
              <a:ext uri="{FF2B5EF4-FFF2-40B4-BE49-F238E27FC236}">
                <a16:creationId xmlns:a16="http://schemas.microsoft.com/office/drawing/2014/main" id="{6E6F20AA-C6E8-44BE-8D19-0D3C9BDEE11F}"/>
              </a:ext>
            </a:extLst>
          </p:cNvPr>
          <p:cNvSpPr/>
          <p:nvPr>
            <p:custDataLst>
              <p:tags r:id="rId1"/>
            </p:custDataLst>
          </p:nvPr>
        </p:nvSpPr>
        <p:spPr>
          <a:xfrm>
            <a:off x="5668293" y="3129525"/>
            <a:ext cx="1268203" cy="322625"/>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a:extLst>
              <a:ext uri="{FF2B5EF4-FFF2-40B4-BE49-F238E27FC236}">
                <a16:creationId xmlns:a16="http://schemas.microsoft.com/office/drawing/2014/main" id="{4CC0907A-1A62-48F4-9B55-9BB7DDD59158}"/>
              </a:ext>
            </a:extLst>
          </p:cNvPr>
          <p:cNvSpPr txBox="1">
            <a:spLocks/>
          </p:cNvSpPr>
          <p:nvPr>
            <p:custDataLst>
              <p:tags r:id="rId2"/>
            </p:custDataLst>
          </p:nvPr>
        </p:nvSpPr>
        <p:spPr>
          <a:xfrm>
            <a:off x="5756292" y="2241301"/>
            <a:ext cx="1225168" cy="774135"/>
          </a:xfrm>
          <a:prstGeom prst="rect">
            <a:avLst/>
          </a:prstGeom>
        </p:spPr>
        <p:txBody>
          <a:bodyPr vert="horz" lIns="121917" tIns="60958" rIns="121917" bIns="60958"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sz="13800" dirty="0">
                <a:solidFill>
                  <a:schemeClr val="tx1">
                    <a:lumMod val="75000"/>
                    <a:lumOff val="25000"/>
                  </a:schemeClr>
                </a:solidFill>
                <a:latin typeface="华文细黑" panose="02010600040101010101" pitchFamily="2" charset="-122"/>
                <a:ea typeface="华文细黑" panose="02010600040101010101" pitchFamily="2" charset="-122"/>
              </a:rPr>
              <a:t>4</a:t>
            </a:r>
          </a:p>
        </p:txBody>
      </p:sp>
      <p:grpSp>
        <p:nvGrpSpPr>
          <p:cNvPr id="2" name="PA-组合 1">
            <a:extLst>
              <a:ext uri="{FF2B5EF4-FFF2-40B4-BE49-F238E27FC236}">
                <a16:creationId xmlns:a16="http://schemas.microsoft.com/office/drawing/2014/main" id="{FE316119-C1FB-49B5-BFA0-52F96C18D6D6}"/>
              </a:ext>
            </a:extLst>
          </p:cNvPr>
          <p:cNvGrpSpPr/>
          <p:nvPr>
            <p:custDataLst>
              <p:tags r:id="rId3"/>
            </p:custDataLst>
          </p:nvPr>
        </p:nvGrpSpPr>
        <p:grpSpPr>
          <a:xfrm>
            <a:off x="616515" y="388374"/>
            <a:ext cx="2255157" cy="2037622"/>
            <a:chOff x="616515" y="388374"/>
            <a:chExt cx="2255157" cy="2037622"/>
          </a:xfrm>
        </p:grpSpPr>
        <p:sp>
          <p:nvSpPr>
            <p:cNvPr id="16" name="PA-圆角矩形 15">
              <a:extLst>
                <a:ext uri="{FF2B5EF4-FFF2-40B4-BE49-F238E27FC236}">
                  <a16:creationId xmlns:a16="http://schemas.microsoft.com/office/drawing/2014/main" id="{C7CD84A2-40A3-401F-A9DA-409B4ABF8718}"/>
                </a:ext>
              </a:extLst>
            </p:cNvPr>
            <p:cNvSpPr/>
            <p:nvPr>
              <p:custDataLst>
                <p:tags r:id="rId19"/>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a:extLst>
                <a:ext uri="{FF2B5EF4-FFF2-40B4-BE49-F238E27FC236}">
                  <a16:creationId xmlns:a16="http://schemas.microsoft.com/office/drawing/2014/main" id="{CE925F5F-607C-407D-A2D0-44942966DD87}"/>
                </a:ext>
              </a:extLst>
            </p:cNvPr>
            <p:cNvSpPr/>
            <p:nvPr>
              <p:custDataLst>
                <p:tags r:id="rId20"/>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a:extLst>
                <a:ext uri="{FF2B5EF4-FFF2-40B4-BE49-F238E27FC236}">
                  <a16:creationId xmlns:a16="http://schemas.microsoft.com/office/drawing/2014/main" id="{38A43B7E-6714-4239-A6C0-A20C9EB6EFEA}"/>
                </a:ext>
              </a:extLst>
            </p:cNvPr>
            <p:cNvSpPr/>
            <p:nvPr>
              <p:custDataLst>
                <p:tags r:id="rId21"/>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a:extLst>
                <a:ext uri="{FF2B5EF4-FFF2-40B4-BE49-F238E27FC236}">
                  <a16:creationId xmlns:a16="http://schemas.microsoft.com/office/drawing/2014/main" id="{34B063C5-342C-4688-959C-C9D3F304138D}"/>
                </a:ext>
              </a:extLst>
            </p:cNvPr>
            <p:cNvSpPr/>
            <p:nvPr>
              <p:custDataLst>
                <p:tags r:id="rId22"/>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PA-组合 3">
            <a:extLst>
              <a:ext uri="{FF2B5EF4-FFF2-40B4-BE49-F238E27FC236}">
                <a16:creationId xmlns:a16="http://schemas.microsoft.com/office/drawing/2014/main" id="{78AF53CE-E68D-4442-B5FA-723F316BD7BA}"/>
              </a:ext>
            </a:extLst>
          </p:cNvPr>
          <p:cNvGrpSpPr/>
          <p:nvPr>
            <p:custDataLst>
              <p:tags r:id="rId4"/>
            </p:custDataLst>
          </p:nvPr>
        </p:nvGrpSpPr>
        <p:grpSpPr>
          <a:xfrm>
            <a:off x="4834826" y="3692895"/>
            <a:ext cx="2565331" cy="1143482"/>
            <a:chOff x="4834826" y="3692895"/>
            <a:chExt cx="2565331" cy="1143482"/>
          </a:xfrm>
        </p:grpSpPr>
        <p:sp>
          <p:nvSpPr>
            <p:cNvPr id="8" name="PA-标题 1">
              <a:extLst>
                <a:ext uri="{FF2B5EF4-FFF2-40B4-BE49-F238E27FC236}">
                  <a16:creationId xmlns:a16="http://schemas.microsoft.com/office/drawing/2014/main" id="{4C4B8C7B-8E26-4887-A7AE-5F2964DE7283}"/>
                </a:ext>
              </a:extLst>
            </p:cNvPr>
            <p:cNvSpPr txBox="1">
              <a:spLocks/>
            </p:cNvSpPr>
            <p:nvPr>
              <p:custDataLst>
                <p:tags r:id="rId17"/>
              </p:custDataLst>
            </p:nvPr>
          </p:nvSpPr>
          <p:spPr>
            <a:xfrm>
              <a:off x="4834826" y="3692895"/>
              <a:ext cx="2565331" cy="590309"/>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dist"/>
              <a:r>
                <a:rPr lang="en-US" sz="2000" b="1" dirty="0">
                  <a:solidFill>
                    <a:schemeClr val="tx1">
                      <a:lumMod val="75000"/>
                      <a:lumOff val="25000"/>
                    </a:schemeClr>
                  </a:solidFill>
                  <a:latin typeface="微软雅黑" panose="020B0503020204020204" pitchFamily="34" charset="-122"/>
                  <a:ea typeface="微软雅黑" panose="020B0503020204020204" pitchFamily="34" charset="-122"/>
                </a:rPr>
                <a:t>FUNCTIONS</a:t>
              </a:r>
            </a:p>
          </p:txBody>
        </p:sp>
        <p:sp>
          <p:nvSpPr>
            <p:cNvPr id="18" name="PA-标题 1">
              <a:extLst>
                <a:ext uri="{FF2B5EF4-FFF2-40B4-BE49-F238E27FC236}">
                  <a16:creationId xmlns:a16="http://schemas.microsoft.com/office/drawing/2014/main" id="{F3011DD2-2A1F-4850-A2BD-F9962C5A2BF0}"/>
                </a:ext>
              </a:extLst>
            </p:cNvPr>
            <p:cNvSpPr txBox="1">
              <a:spLocks/>
            </p:cNvSpPr>
            <p:nvPr>
              <p:custDataLst>
                <p:tags r:id="rId18"/>
              </p:custDataLst>
            </p:nvPr>
          </p:nvSpPr>
          <p:spPr>
            <a:xfrm>
              <a:off x="4834827" y="3866014"/>
              <a:ext cx="2565330" cy="970363"/>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dist"/>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0" name="PA-组合 1">
            <a:extLst>
              <a:ext uri="{FF2B5EF4-FFF2-40B4-BE49-F238E27FC236}">
                <a16:creationId xmlns:a16="http://schemas.microsoft.com/office/drawing/2014/main" id="{45381ABC-1EC4-4B4F-A10C-E3936D973F22}"/>
              </a:ext>
            </a:extLst>
          </p:cNvPr>
          <p:cNvGrpSpPr/>
          <p:nvPr>
            <p:custDataLst>
              <p:tags r:id="rId5"/>
            </p:custDataLst>
          </p:nvPr>
        </p:nvGrpSpPr>
        <p:grpSpPr>
          <a:xfrm>
            <a:off x="616515" y="391920"/>
            <a:ext cx="2255157" cy="2037622"/>
            <a:chOff x="616515" y="388374"/>
            <a:chExt cx="2255157" cy="2037622"/>
          </a:xfrm>
        </p:grpSpPr>
        <p:sp>
          <p:nvSpPr>
            <p:cNvPr id="24" name="PA-圆角矩形 15">
              <a:extLst>
                <a:ext uri="{FF2B5EF4-FFF2-40B4-BE49-F238E27FC236}">
                  <a16:creationId xmlns:a16="http://schemas.microsoft.com/office/drawing/2014/main" id="{6C04B470-BFEF-4F6A-A946-471B5D355C19}"/>
                </a:ext>
              </a:extLst>
            </p:cNvPr>
            <p:cNvSpPr/>
            <p:nvPr>
              <p:custDataLst>
                <p:tags r:id="rId13"/>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a:extLst>
                <a:ext uri="{FF2B5EF4-FFF2-40B4-BE49-F238E27FC236}">
                  <a16:creationId xmlns:a16="http://schemas.microsoft.com/office/drawing/2014/main" id="{6C0F716D-B261-4372-8C3B-59CA2EBD6F64}"/>
                </a:ext>
              </a:extLst>
            </p:cNvPr>
            <p:cNvSpPr/>
            <p:nvPr>
              <p:custDataLst>
                <p:tags r:id="rId14"/>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a:extLst>
                <a:ext uri="{FF2B5EF4-FFF2-40B4-BE49-F238E27FC236}">
                  <a16:creationId xmlns:a16="http://schemas.microsoft.com/office/drawing/2014/main" id="{1C95B621-18DC-4B25-BF35-BBFB14FA1474}"/>
                </a:ext>
              </a:extLst>
            </p:cNvPr>
            <p:cNvSpPr/>
            <p:nvPr>
              <p:custDataLst>
                <p:tags r:id="rId15"/>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a:extLst>
                <a:ext uri="{FF2B5EF4-FFF2-40B4-BE49-F238E27FC236}">
                  <a16:creationId xmlns:a16="http://schemas.microsoft.com/office/drawing/2014/main" id="{37E85A14-7BB4-4957-86CD-3FC71F1F1798}"/>
                </a:ext>
              </a:extLst>
            </p:cNvPr>
            <p:cNvSpPr/>
            <p:nvPr>
              <p:custDataLst>
                <p:tags r:id="rId16"/>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a:extLst>
              <a:ext uri="{FF2B5EF4-FFF2-40B4-BE49-F238E27FC236}">
                <a16:creationId xmlns:a16="http://schemas.microsoft.com/office/drawing/2014/main" id="{03B04EBE-E721-4505-A5C8-558D26B631DF}"/>
              </a:ext>
            </a:extLst>
          </p:cNvPr>
          <p:cNvGrpSpPr/>
          <p:nvPr>
            <p:custDataLst>
              <p:tags r:id="rId6"/>
            </p:custDataLst>
          </p:nvPr>
        </p:nvGrpSpPr>
        <p:grpSpPr>
          <a:xfrm>
            <a:off x="10808283" y="5519196"/>
            <a:ext cx="728414" cy="994593"/>
            <a:chOff x="11061001" y="5636871"/>
            <a:chExt cx="728414" cy="994593"/>
          </a:xfrm>
        </p:grpSpPr>
        <p:sp>
          <p:nvSpPr>
            <p:cNvPr id="29" name="PA-圆角矩形 20">
              <a:extLst>
                <a:ext uri="{FF2B5EF4-FFF2-40B4-BE49-F238E27FC236}">
                  <a16:creationId xmlns:a16="http://schemas.microsoft.com/office/drawing/2014/main" id="{9343CEE2-BF0F-480A-8A51-D0081B2B9E57}"/>
                </a:ext>
              </a:extLst>
            </p:cNvPr>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a:extLst>
                <a:ext uri="{FF2B5EF4-FFF2-40B4-BE49-F238E27FC236}">
                  <a16:creationId xmlns:a16="http://schemas.microsoft.com/office/drawing/2014/main" id="{2B1389B9-66FC-45FA-8950-863C406B87B6}"/>
                </a:ext>
              </a:extLst>
            </p:cNvPr>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a:extLst>
              <a:ext uri="{FF2B5EF4-FFF2-40B4-BE49-F238E27FC236}">
                <a16:creationId xmlns:a16="http://schemas.microsoft.com/office/drawing/2014/main" id="{88B89166-D218-4AE5-8CA9-5E49DAABB1F4}"/>
              </a:ext>
            </a:extLst>
          </p:cNvPr>
          <p:cNvGrpSpPr/>
          <p:nvPr>
            <p:custDataLst>
              <p:tags r:id="rId7"/>
            </p:custDataLst>
          </p:nvPr>
        </p:nvGrpSpPr>
        <p:grpSpPr>
          <a:xfrm>
            <a:off x="10808283" y="5519196"/>
            <a:ext cx="728414" cy="994593"/>
            <a:chOff x="11061001" y="5636871"/>
            <a:chExt cx="728414" cy="994593"/>
          </a:xfrm>
        </p:grpSpPr>
        <p:sp>
          <p:nvSpPr>
            <p:cNvPr id="32" name="PA-圆角矩形 20">
              <a:extLst>
                <a:ext uri="{FF2B5EF4-FFF2-40B4-BE49-F238E27FC236}">
                  <a16:creationId xmlns:a16="http://schemas.microsoft.com/office/drawing/2014/main" id="{28A80E83-1203-4740-B296-4AD1E3CE08F6}"/>
                </a:ext>
              </a:extLst>
            </p:cNvPr>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a:extLst>
                <a:ext uri="{FF2B5EF4-FFF2-40B4-BE49-F238E27FC236}">
                  <a16:creationId xmlns:a16="http://schemas.microsoft.com/office/drawing/2014/main" id="{15ED84CC-1617-4DF3-B51B-3A8B64AEAA20}"/>
                </a:ext>
              </a:extLst>
            </p:cNvPr>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a:extLst>
              <a:ext uri="{FF2B5EF4-FFF2-40B4-BE49-F238E27FC236}">
                <a16:creationId xmlns:a16="http://schemas.microsoft.com/office/drawing/2014/main" id="{23F784A1-6035-4AB1-9021-4A364ADDD4D3}"/>
              </a:ext>
            </a:extLst>
          </p:cNvPr>
          <p:cNvSpPr/>
          <p:nvPr>
            <p:custDataLst>
              <p:tags r:id="rId8"/>
            </p:custDataLst>
          </p:nvPr>
        </p:nvSpPr>
        <p:spPr>
          <a:xfrm>
            <a:off x="5303588" y="2822003"/>
            <a:ext cx="497667" cy="497668"/>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409172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845AF61D-1995-4D14-AD90-B7BC64431F7B}"/>
              </a:ext>
            </a:extLst>
          </p:cNvPr>
          <p:cNvGrpSpPr/>
          <p:nvPr/>
        </p:nvGrpSpPr>
        <p:grpSpPr>
          <a:xfrm>
            <a:off x="1052187" y="711189"/>
            <a:ext cx="213360" cy="211962"/>
            <a:chOff x="1207666" y="863589"/>
            <a:chExt cx="213360" cy="211962"/>
          </a:xfrm>
        </p:grpSpPr>
        <p:sp>
          <p:nvSpPr>
            <p:cNvPr id="50" name="矩形: 圆角 49">
              <a:extLst>
                <a:ext uri="{FF2B5EF4-FFF2-40B4-BE49-F238E27FC236}">
                  <a16:creationId xmlns:a16="http://schemas.microsoft.com/office/drawing/2014/main" id="{CB0BEBBF-FEFC-4837-9DAC-5567707F1154}"/>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54F765AD-0DC1-4AB2-BC0D-76BE094E4646}"/>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PA-圆角矩形 23">
            <a:extLst>
              <a:ext uri="{FF2B5EF4-FFF2-40B4-BE49-F238E27FC236}">
                <a16:creationId xmlns:a16="http://schemas.microsoft.com/office/drawing/2014/main" id="{C297A69A-A5FE-4055-AF6F-93F0F0A2C12C}"/>
              </a:ext>
            </a:extLst>
          </p:cNvPr>
          <p:cNvSpPr/>
          <p:nvPr>
            <p:custDataLst>
              <p:tags r:id="rId1"/>
            </p:custDataLst>
          </p:nvPr>
        </p:nvSpPr>
        <p:spPr>
          <a:xfrm flipH="1">
            <a:off x="7690788" y="153167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24">
            <a:extLst>
              <a:ext uri="{FF2B5EF4-FFF2-40B4-BE49-F238E27FC236}">
                <a16:creationId xmlns:a16="http://schemas.microsoft.com/office/drawing/2014/main" id="{FDA8273A-F376-4B6F-BFF5-E36711DB1379}"/>
              </a:ext>
            </a:extLst>
          </p:cNvPr>
          <p:cNvSpPr/>
          <p:nvPr>
            <p:custDataLst>
              <p:tags r:id="rId2"/>
            </p:custDataLst>
          </p:nvPr>
        </p:nvSpPr>
        <p:spPr>
          <a:xfrm flipH="1">
            <a:off x="6858494" y="1291544"/>
            <a:ext cx="319105" cy="31910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25">
            <a:extLst>
              <a:ext uri="{FF2B5EF4-FFF2-40B4-BE49-F238E27FC236}">
                <a16:creationId xmlns:a16="http://schemas.microsoft.com/office/drawing/2014/main" id="{530C3FDD-0ED7-44B5-9709-63B08C0DC5FF}"/>
              </a:ext>
            </a:extLst>
          </p:cNvPr>
          <p:cNvSpPr/>
          <p:nvPr>
            <p:custDataLst>
              <p:tags r:id="rId3"/>
            </p:custDataLst>
          </p:nvPr>
        </p:nvSpPr>
        <p:spPr>
          <a:xfrm flipH="1">
            <a:off x="4262628" y="-277530"/>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6">
            <a:extLst>
              <a:ext uri="{FF2B5EF4-FFF2-40B4-BE49-F238E27FC236}">
                <a16:creationId xmlns:a16="http://schemas.microsoft.com/office/drawing/2014/main" id="{286283E0-34CF-43DF-B776-67AD5E82E63A}"/>
              </a:ext>
            </a:extLst>
          </p:cNvPr>
          <p:cNvSpPr/>
          <p:nvPr>
            <p:custDataLst>
              <p:tags r:id="rId4"/>
            </p:custDataLst>
          </p:nvPr>
        </p:nvSpPr>
        <p:spPr>
          <a:xfrm flipH="1">
            <a:off x="6858494" y="941556"/>
            <a:ext cx="257289" cy="25728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圆角矩形 27">
            <a:extLst>
              <a:ext uri="{FF2B5EF4-FFF2-40B4-BE49-F238E27FC236}">
                <a16:creationId xmlns:a16="http://schemas.microsoft.com/office/drawing/2014/main" id="{5DC0D807-BF30-4A2F-B732-742DA8730DAC}"/>
              </a:ext>
            </a:extLst>
          </p:cNvPr>
          <p:cNvSpPr/>
          <p:nvPr>
            <p:custDataLst>
              <p:tags r:id="rId5"/>
            </p:custDataLst>
          </p:nvPr>
        </p:nvSpPr>
        <p:spPr>
          <a:xfrm flipH="1">
            <a:off x="6044026" y="675741"/>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圆角矩形 28">
            <a:extLst>
              <a:ext uri="{FF2B5EF4-FFF2-40B4-BE49-F238E27FC236}">
                <a16:creationId xmlns:a16="http://schemas.microsoft.com/office/drawing/2014/main" id="{4EB4DBB6-E7C4-474A-8C70-C8302873D76C}"/>
              </a:ext>
            </a:extLst>
          </p:cNvPr>
          <p:cNvSpPr/>
          <p:nvPr>
            <p:custDataLst>
              <p:tags r:id="rId6"/>
            </p:custDataLst>
          </p:nvPr>
        </p:nvSpPr>
        <p:spPr>
          <a:xfrm flipH="1">
            <a:off x="5013114" y="287446"/>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9">
            <a:extLst>
              <a:ext uri="{FF2B5EF4-FFF2-40B4-BE49-F238E27FC236}">
                <a16:creationId xmlns:a16="http://schemas.microsoft.com/office/drawing/2014/main" id="{D8E86CAD-6F03-46B5-93E1-EEC85B185C69}"/>
              </a:ext>
            </a:extLst>
          </p:cNvPr>
          <p:cNvSpPr/>
          <p:nvPr>
            <p:custDataLst>
              <p:tags r:id="rId7"/>
            </p:custDataLst>
          </p:nvPr>
        </p:nvSpPr>
        <p:spPr>
          <a:xfrm flipH="1">
            <a:off x="7399903" y="3136120"/>
            <a:ext cx="668911" cy="668911"/>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圆角矩形 33">
            <a:extLst>
              <a:ext uri="{FF2B5EF4-FFF2-40B4-BE49-F238E27FC236}">
                <a16:creationId xmlns:a16="http://schemas.microsoft.com/office/drawing/2014/main" id="{A565441B-23CC-4E40-8DEC-2A9F24E346D2}"/>
              </a:ext>
            </a:extLst>
          </p:cNvPr>
          <p:cNvSpPr/>
          <p:nvPr>
            <p:custDataLst>
              <p:tags r:id="rId8"/>
            </p:custDataLst>
          </p:nvPr>
        </p:nvSpPr>
        <p:spPr>
          <a:xfrm flipH="1">
            <a:off x="6574422" y="3954003"/>
            <a:ext cx="296828" cy="29682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圆角矩形 35">
            <a:extLst>
              <a:ext uri="{FF2B5EF4-FFF2-40B4-BE49-F238E27FC236}">
                <a16:creationId xmlns:a16="http://schemas.microsoft.com/office/drawing/2014/main" id="{E349C6AF-6E88-4DA5-94EF-F7AE92939316}"/>
              </a:ext>
            </a:extLst>
          </p:cNvPr>
          <p:cNvSpPr/>
          <p:nvPr>
            <p:custDataLst>
              <p:tags r:id="rId9"/>
            </p:custDataLst>
          </p:nvPr>
        </p:nvSpPr>
        <p:spPr>
          <a:xfrm flipH="1">
            <a:off x="7240819" y="1104575"/>
            <a:ext cx="290885" cy="29088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圆角矩形 36">
            <a:extLst>
              <a:ext uri="{FF2B5EF4-FFF2-40B4-BE49-F238E27FC236}">
                <a16:creationId xmlns:a16="http://schemas.microsoft.com/office/drawing/2014/main" id="{E6A1BEB8-08D9-4FD4-ABA3-3DD3577583AD}"/>
              </a:ext>
            </a:extLst>
          </p:cNvPr>
          <p:cNvSpPr/>
          <p:nvPr>
            <p:custDataLst>
              <p:tags r:id="rId10"/>
            </p:custDataLst>
          </p:nvPr>
        </p:nvSpPr>
        <p:spPr>
          <a:xfrm flipH="1">
            <a:off x="6455019" y="981017"/>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圆角矩形 37">
            <a:extLst>
              <a:ext uri="{FF2B5EF4-FFF2-40B4-BE49-F238E27FC236}">
                <a16:creationId xmlns:a16="http://schemas.microsoft.com/office/drawing/2014/main" id="{4E72C036-C872-42E9-9009-26F4DDAE2924}"/>
              </a:ext>
            </a:extLst>
          </p:cNvPr>
          <p:cNvSpPr/>
          <p:nvPr>
            <p:custDataLst>
              <p:tags r:id="rId11"/>
            </p:custDataLst>
          </p:nvPr>
        </p:nvSpPr>
        <p:spPr>
          <a:xfrm flipH="1">
            <a:off x="6333715" y="1248928"/>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圆角矩形 38">
            <a:extLst>
              <a:ext uri="{FF2B5EF4-FFF2-40B4-BE49-F238E27FC236}">
                <a16:creationId xmlns:a16="http://schemas.microsoft.com/office/drawing/2014/main" id="{286D4F7B-49A7-4860-A3F7-6BD40AFBE33D}"/>
              </a:ext>
            </a:extLst>
          </p:cNvPr>
          <p:cNvSpPr/>
          <p:nvPr>
            <p:custDataLst>
              <p:tags r:id="rId12"/>
            </p:custDataLst>
          </p:nvPr>
        </p:nvSpPr>
        <p:spPr>
          <a:xfrm flipH="1">
            <a:off x="6668234" y="2022455"/>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圆角矩形 53">
            <a:extLst>
              <a:ext uri="{FF2B5EF4-FFF2-40B4-BE49-F238E27FC236}">
                <a16:creationId xmlns:a16="http://schemas.microsoft.com/office/drawing/2014/main" id="{8F36C95B-D3D9-4F3A-A4B0-D1333459601C}"/>
              </a:ext>
            </a:extLst>
          </p:cNvPr>
          <p:cNvSpPr/>
          <p:nvPr>
            <p:custDataLst>
              <p:tags r:id="rId13"/>
            </p:custDataLst>
          </p:nvPr>
        </p:nvSpPr>
        <p:spPr>
          <a:xfrm flipH="1">
            <a:off x="7153843" y="2508065"/>
            <a:ext cx="246060" cy="24606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PA-圆角矩形 54">
            <a:extLst>
              <a:ext uri="{FF2B5EF4-FFF2-40B4-BE49-F238E27FC236}">
                <a16:creationId xmlns:a16="http://schemas.microsoft.com/office/drawing/2014/main" id="{64AD91A7-6599-4985-8965-999E83B0379A}"/>
              </a:ext>
            </a:extLst>
          </p:cNvPr>
          <p:cNvSpPr/>
          <p:nvPr>
            <p:custDataLst>
              <p:tags r:id="rId14"/>
            </p:custDataLst>
          </p:nvPr>
        </p:nvSpPr>
        <p:spPr>
          <a:xfrm flipH="1">
            <a:off x="7399903" y="3872965"/>
            <a:ext cx="159137" cy="159137"/>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圆角矩形 55">
            <a:extLst>
              <a:ext uri="{FF2B5EF4-FFF2-40B4-BE49-F238E27FC236}">
                <a16:creationId xmlns:a16="http://schemas.microsoft.com/office/drawing/2014/main" id="{BCFD670F-E426-4E7B-9505-1FB0A31C3664}"/>
              </a:ext>
            </a:extLst>
          </p:cNvPr>
          <p:cNvSpPr/>
          <p:nvPr>
            <p:custDataLst>
              <p:tags r:id="rId15"/>
            </p:custDataLst>
          </p:nvPr>
        </p:nvSpPr>
        <p:spPr>
          <a:xfrm rot="5400000">
            <a:off x="7933591" y="1266427"/>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PA-组合 1">
            <a:extLst>
              <a:ext uri="{FF2B5EF4-FFF2-40B4-BE49-F238E27FC236}">
                <a16:creationId xmlns:a16="http://schemas.microsoft.com/office/drawing/2014/main" id="{3177B8F6-6A12-4E71-B1D4-6F0B43E75659}"/>
              </a:ext>
            </a:extLst>
          </p:cNvPr>
          <p:cNvGrpSpPr/>
          <p:nvPr>
            <p:custDataLst>
              <p:tags r:id="rId16"/>
            </p:custDataLst>
          </p:nvPr>
        </p:nvGrpSpPr>
        <p:grpSpPr>
          <a:xfrm>
            <a:off x="4054677" y="1281063"/>
            <a:ext cx="2324533" cy="396830"/>
            <a:chOff x="4802715" y="1281063"/>
            <a:chExt cx="1576495" cy="396830"/>
          </a:xfrm>
        </p:grpSpPr>
        <p:sp>
          <p:nvSpPr>
            <p:cNvPr id="64" name="PA-圆角矩形 63">
              <a:extLst>
                <a:ext uri="{FF2B5EF4-FFF2-40B4-BE49-F238E27FC236}">
                  <a16:creationId xmlns:a16="http://schemas.microsoft.com/office/drawing/2014/main" id="{597AE14A-3B7B-4EA5-A47F-FA64C0E13D14}"/>
                </a:ext>
              </a:extLst>
            </p:cNvPr>
            <p:cNvSpPr/>
            <p:nvPr>
              <p:custDataLst>
                <p:tags r:id="rId25"/>
              </p:custDataLst>
            </p:nvPr>
          </p:nvSpPr>
          <p:spPr>
            <a:xfrm rot="5400000">
              <a:off x="5984589" y="1281064"/>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PA-文本框 66">
              <a:extLst>
                <a:ext uri="{FF2B5EF4-FFF2-40B4-BE49-F238E27FC236}">
                  <a16:creationId xmlns:a16="http://schemas.microsoft.com/office/drawing/2014/main" id="{0EC09DEE-7D4E-4F9F-9FA9-F776F7A7BA9D}"/>
                </a:ext>
              </a:extLst>
            </p:cNvPr>
            <p:cNvSpPr txBox="1"/>
            <p:nvPr>
              <p:custDataLst>
                <p:tags r:id="rId26"/>
              </p:custDataLst>
            </p:nvPr>
          </p:nvSpPr>
          <p:spPr>
            <a:xfrm>
              <a:off x="4802715" y="1308561"/>
              <a:ext cx="1109050" cy="369332"/>
            </a:xfrm>
            <a:prstGeom prst="rect">
              <a:avLst/>
            </a:prstGeom>
            <a:noFill/>
          </p:spPr>
          <p:txBody>
            <a:bodyPr wrap="square">
              <a:spAutoFit/>
            </a:bodyPr>
            <a:lstStyle/>
            <a:p>
              <a:pPr algn="ctr"/>
              <a:endParaRPr lang="zh-CN" altLang="en-US" b="1" dirty="0">
                <a:solidFill>
                  <a:schemeClr val="bg2">
                    <a:lumMod val="10000"/>
                  </a:schemeClr>
                </a:solidFill>
                <a:latin typeface="+mn-ea"/>
              </a:endParaRPr>
            </a:p>
          </p:txBody>
        </p:sp>
      </p:grpSp>
      <p:sp>
        <p:nvSpPr>
          <p:cNvPr id="68" name="PA-文本框 67">
            <a:extLst>
              <a:ext uri="{FF2B5EF4-FFF2-40B4-BE49-F238E27FC236}">
                <a16:creationId xmlns:a16="http://schemas.microsoft.com/office/drawing/2014/main" id="{B6DF9364-064B-49F8-B972-63AC5B2FB89A}"/>
              </a:ext>
            </a:extLst>
          </p:cNvPr>
          <p:cNvSpPr txBox="1"/>
          <p:nvPr>
            <p:custDataLst>
              <p:tags r:id="rId17"/>
            </p:custDataLst>
          </p:nvPr>
        </p:nvSpPr>
        <p:spPr>
          <a:xfrm>
            <a:off x="1005101" y="1459469"/>
            <a:ext cx="4425257" cy="2800767"/>
          </a:xfrm>
          <a:prstGeom prst="rect">
            <a:avLst/>
          </a:prstGeom>
          <a:noFill/>
          <a:ln>
            <a:noFill/>
          </a:ln>
        </p:spPr>
        <p:txBody>
          <a:bodyPr wrap="square" rtlCol="0">
            <a:spAutoFit/>
          </a:bodyPr>
          <a:lstStyle/>
          <a:p>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[Auto]Mode Recognition: </a:t>
            </a:r>
          </a:p>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Under the "Auto" state, the camera captures the scene for recognition and displays the result on the webpage. It shows "Reading" or "Computer“ modes.</a:t>
            </a:r>
          </a:p>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Additionally, based on different modes, different LED light intensities are used. </a:t>
            </a:r>
          </a:p>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If the user is not within the frame for a while, the system switches to "Manual" mode, and the brightness remains constant until the user returns.</a:t>
            </a:r>
          </a:p>
        </p:txBody>
      </p:sp>
      <p:sp>
        <p:nvSpPr>
          <p:cNvPr id="80" name="PA-圆角矩形 79">
            <a:extLst>
              <a:ext uri="{FF2B5EF4-FFF2-40B4-BE49-F238E27FC236}">
                <a16:creationId xmlns:a16="http://schemas.microsoft.com/office/drawing/2014/main" id="{944EE6B3-8C64-47AC-8560-323A08A9253B}"/>
              </a:ext>
            </a:extLst>
          </p:cNvPr>
          <p:cNvSpPr/>
          <p:nvPr>
            <p:custDataLst>
              <p:tags r:id="rId18"/>
            </p:custDataLst>
          </p:nvPr>
        </p:nvSpPr>
        <p:spPr>
          <a:xfrm>
            <a:off x="4391709" y="6723887"/>
            <a:ext cx="113723" cy="107641"/>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PA-圆角矩形 80">
            <a:extLst>
              <a:ext uri="{FF2B5EF4-FFF2-40B4-BE49-F238E27FC236}">
                <a16:creationId xmlns:a16="http://schemas.microsoft.com/office/drawing/2014/main" id="{FE0A856B-4C1F-4BBB-A308-30E664F92C70}"/>
              </a:ext>
            </a:extLst>
          </p:cNvPr>
          <p:cNvSpPr/>
          <p:nvPr>
            <p:custDataLst>
              <p:tags r:id="rId19"/>
            </p:custDataLst>
          </p:nvPr>
        </p:nvSpPr>
        <p:spPr>
          <a:xfrm flipH="1">
            <a:off x="6948212" y="4082327"/>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PA-组合 81">
            <a:extLst>
              <a:ext uri="{FF2B5EF4-FFF2-40B4-BE49-F238E27FC236}">
                <a16:creationId xmlns:a16="http://schemas.microsoft.com/office/drawing/2014/main" id="{C40EAD5C-AE5A-499A-ABC6-29823368C222}"/>
              </a:ext>
            </a:extLst>
          </p:cNvPr>
          <p:cNvGrpSpPr/>
          <p:nvPr>
            <p:custDataLst>
              <p:tags r:id="rId20"/>
            </p:custDataLst>
          </p:nvPr>
        </p:nvGrpSpPr>
        <p:grpSpPr>
          <a:xfrm>
            <a:off x="1055266" y="634888"/>
            <a:ext cx="2451662" cy="400110"/>
            <a:chOff x="1148080" y="833460"/>
            <a:chExt cx="2451662" cy="400110"/>
          </a:xfrm>
        </p:grpSpPr>
        <p:grpSp>
          <p:nvGrpSpPr>
            <p:cNvPr id="83" name="组合 82">
              <a:extLst>
                <a:ext uri="{FF2B5EF4-FFF2-40B4-BE49-F238E27FC236}">
                  <a16:creationId xmlns:a16="http://schemas.microsoft.com/office/drawing/2014/main" id="{06D3DE2D-618D-44B9-AC29-439DA15A6E00}"/>
                </a:ext>
              </a:extLst>
            </p:cNvPr>
            <p:cNvGrpSpPr/>
            <p:nvPr/>
          </p:nvGrpSpPr>
          <p:grpSpPr>
            <a:xfrm>
              <a:off x="1148080" y="909761"/>
              <a:ext cx="213360" cy="211962"/>
              <a:chOff x="1890216" y="1981983"/>
              <a:chExt cx="2664431" cy="2646982"/>
            </a:xfrm>
          </p:grpSpPr>
          <p:sp>
            <p:nvSpPr>
              <p:cNvPr id="85" name="PA-圆角矩形 84">
                <a:extLst>
                  <a:ext uri="{FF2B5EF4-FFF2-40B4-BE49-F238E27FC236}">
                    <a16:creationId xmlns:a16="http://schemas.microsoft.com/office/drawing/2014/main" id="{DDA0D906-07D5-4B7F-8340-66B3FCF0E6C4}"/>
                  </a:ext>
                </a:extLst>
              </p:cNvPr>
              <p:cNvSpPr/>
              <p:nvPr>
                <p:custDataLst>
                  <p:tags r:id="rId23"/>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a:extLst>
                  <a:ext uri="{FF2B5EF4-FFF2-40B4-BE49-F238E27FC236}">
                    <a16:creationId xmlns:a16="http://schemas.microsoft.com/office/drawing/2014/main" id="{82ED6D7D-F7AC-4F6C-8D1B-2D62CE48B870}"/>
                  </a:ext>
                </a:extLst>
              </p:cNvPr>
              <p:cNvSpPr/>
              <p:nvPr>
                <p:custDataLst>
                  <p:tags r:id="rId24"/>
                </p:custDataLst>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PA-文本框 83">
              <a:extLst>
                <a:ext uri="{FF2B5EF4-FFF2-40B4-BE49-F238E27FC236}">
                  <a16:creationId xmlns:a16="http://schemas.microsoft.com/office/drawing/2014/main" id="{65FA5167-C6F4-44DF-B24E-011CC1FE3F1E}"/>
                </a:ext>
              </a:extLst>
            </p:cNvPr>
            <p:cNvSpPr txBox="1"/>
            <p:nvPr>
              <p:custDataLst>
                <p:tags r:id="rId22"/>
              </p:custDataLst>
            </p:nvPr>
          </p:nvSpPr>
          <p:spPr>
            <a:xfrm>
              <a:off x="1396987" y="833460"/>
              <a:ext cx="2202755"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FUNCTIONS</a:t>
              </a:r>
              <a:endParaRPr lang="zh-CN" altLang="en-US" sz="2000" b="1" spc="300" dirty="0">
                <a:latin typeface="微软雅黑" panose="020B0503020204020204" pitchFamily="34" charset="-122"/>
                <a:ea typeface="微软雅黑" panose="020B0503020204020204" pitchFamily="34" charset="-122"/>
              </a:endParaRPr>
            </a:p>
          </p:txBody>
        </p:sp>
      </p:grpSp>
      <p:grpSp>
        <p:nvGrpSpPr>
          <p:cNvPr id="52" name="组合 51">
            <a:extLst>
              <a:ext uri="{FF2B5EF4-FFF2-40B4-BE49-F238E27FC236}">
                <a16:creationId xmlns:a16="http://schemas.microsoft.com/office/drawing/2014/main" id="{D86EEBA2-5E17-4475-BED1-298A775C3031}"/>
              </a:ext>
            </a:extLst>
          </p:cNvPr>
          <p:cNvGrpSpPr/>
          <p:nvPr/>
        </p:nvGrpSpPr>
        <p:grpSpPr>
          <a:xfrm>
            <a:off x="6079822" y="1382892"/>
            <a:ext cx="213360" cy="211962"/>
            <a:chOff x="1207666" y="863589"/>
            <a:chExt cx="213360" cy="211962"/>
          </a:xfrm>
        </p:grpSpPr>
        <p:sp>
          <p:nvSpPr>
            <p:cNvPr id="53" name="矩形: 圆角 52">
              <a:extLst>
                <a:ext uri="{FF2B5EF4-FFF2-40B4-BE49-F238E27FC236}">
                  <a16:creationId xmlns:a16="http://schemas.microsoft.com/office/drawing/2014/main" id="{279E6279-F145-4C13-8D8D-1FDC18F5DB0B}"/>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A79024D2-0218-4C01-8039-C1FE1B8C8B3D}"/>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A1C0E6BD-79E4-421E-B460-58C00D98E1F2}"/>
              </a:ext>
            </a:extLst>
          </p:cNvPr>
          <p:cNvGrpSpPr/>
          <p:nvPr/>
        </p:nvGrpSpPr>
        <p:grpSpPr>
          <a:xfrm>
            <a:off x="8047081" y="1349533"/>
            <a:ext cx="213360" cy="211962"/>
            <a:chOff x="1207666" y="863589"/>
            <a:chExt cx="213360" cy="211962"/>
          </a:xfrm>
        </p:grpSpPr>
        <p:sp>
          <p:nvSpPr>
            <p:cNvPr id="70" name="矩形: 圆角 69">
              <a:extLst>
                <a:ext uri="{FF2B5EF4-FFF2-40B4-BE49-F238E27FC236}">
                  <a16:creationId xmlns:a16="http://schemas.microsoft.com/office/drawing/2014/main" id="{83C1F5F9-6DE3-4080-8E53-0EA7BAC69371}"/>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EE70094B-EAC9-4BCE-A7CC-D22F4EDF9FCB}"/>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PA-文本框 67">
            <a:extLst>
              <a:ext uri="{FF2B5EF4-FFF2-40B4-BE49-F238E27FC236}">
                <a16:creationId xmlns:a16="http://schemas.microsoft.com/office/drawing/2014/main" id="{7B8FB1C1-CF8E-4606-8260-0F7D6D669C4F}"/>
              </a:ext>
            </a:extLst>
          </p:cNvPr>
          <p:cNvSpPr txBox="1"/>
          <p:nvPr>
            <p:custDataLst>
              <p:tags r:id="rId21"/>
            </p:custDataLst>
          </p:nvPr>
        </p:nvSpPr>
        <p:spPr>
          <a:xfrm>
            <a:off x="1005101" y="4344525"/>
            <a:ext cx="4425257" cy="1323439"/>
          </a:xfrm>
          <a:prstGeom prst="rect">
            <a:avLst/>
          </a:prstGeom>
          <a:noFill/>
          <a:ln>
            <a:noFill/>
          </a:ln>
        </p:spPr>
        <p:txBody>
          <a:bodyPr wrap="square" rtlCol="0">
            <a:spAutoFit/>
          </a:bodyPr>
          <a:lstStyle/>
          <a:p>
            <a:pPr algn="just"/>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[Manual]Mode choose:</a:t>
            </a:r>
          </a:p>
          <a:p>
            <a:pPr algn="just"/>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Users can manually select the operating mode on the webpage, and the Raspberry Pi will control the LED to output different light intensities accordingly.</a:t>
            </a:r>
          </a:p>
        </p:txBody>
      </p:sp>
      <p:pic>
        <p:nvPicPr>
          <p:cNvPr id="11" name="图片 10">
            <a:extLst>
              <a:ext uri="{FF2B5EF4-FFF2-40B4-BE49-F238E27FC236}">
                <a16:creationId xmlns:a16="http://schemas.microsoft.com/office/drawing/2014/main" id="{B0D26821-2536-4AD4-A79C-132C4443722E}"/>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3501522" y="551485"/>
            <a:ext cx="2828461" cy="604138"/>
          </a:xfrm>
          <a:prstGeom prst="rect">
            <a:avLst/>
          </a:prstGeom>
        </p:spPr>
      </p:pic>
      <p:pic>
        <p:nvPicPr>
          <p:cNvPr id="89" name="图片 88">
            <a:hlinkClick r:id="rId29" action="ppaction://hlinksldjump"/>
            <a:extLst>
              <a:ext uri="{FF2B5EF4-FFF2-40B4-BE49-F238E27FC236}">
                <a16:creationId xmlns:a16="http://schemas.microsoft.com/office/drawing/2014/main" id="{C468A84B-0C4D-4458-B0D9-AC07D5D37E3A}"/>
              </a:ext>
            </a:extLst>
          </p:cNvPr>
          <p:cNvPicPr>
            <a:picLocks noChangeAspect="1"/>
          </p:cNvPicPr>
          <p:nvPr/>
        </p:nvPicPr>
        <p:blipFill>
          <a:blip r:embed="rId30"/>
          <a:stretch>
            <a:fillRect/>
          </a:stretch>
        </p:blipFill>
        <p:spPr>
          <a:xfrm>
            <a:off x="5987169" y="1717983"/>
            <a:ext cx="5409149" cy="4001195"/>
          </a:xfrm>
          <a:prstGeom prst="rect">
            <a:avLst/>
          </a:prstGeom>
          <a:ln w="88900" cap="sq" cmpd="thickThin">
            <a:solidFill>
              <a:srgbClr val="000000"/>
            </a:solidFill>
            <a:prstDash val="solid"/>
            <a:miter lim="800000"/>
          </a:ln>
          <a:effectLst/>
        </p:spPr>
      </p:pic>
      <p:sp>
        <p:nvSpPr>
          <p:cNvPr id="3" name="矩形 2">
            <a:extLst>
              <a:ext uri="{FF2B5EF4-FFF2-40B4-BE49-F238E27FC236}">
                <a16:creationId xmlns:a16="http://schemas.microsoft.com/office/drawing/2014/main" id="{CD93ED55-DDF8-4CC2-99BB-1DBAB66E9A3C}"/>
              </a:ext>
            </a:extLst>
          </p:cNvPr>
          <p:cNvSpPr/>
          <p:nvPr/>
        </p:nvSpPr>
        <p:spPr>
          <a:xfrm>
            <a:off x="9282896" y="4082327"/>
            <a:ext cx="2113422" cy="52439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3982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845AF61D-1995-4D14-AD90-B7BC64431F7B}"/>
              </a:ext>
            </a:extLst>
          </p:cNvPr>
          <p:cNvGrpSpPr/>
          <p:nvPr/>
        </p:nvGrpSpPr>
        <p:grpSpPr>
          <a:xfrm>
            <a:off x="1052187" y="711189"/>
            <a:ext cx="213360" cy="211962"/>
            <a:chOff x="1207666" y="863589"/>
            <a:chExt cx="213360" cy="211962"/>
          </a:xfrm>
        </p:grpSpPr>
        <p:sp>
          <p:nvSpPr>
            <p:cNvPr id="50" name="矩形: 圆角 49">
              <a:extLst>
                <a:ext uri="{FF2B5EF4-FFF2-40B4-BE49-F238E27FC236}">
                  <a16:creationId xmlns:a16="http://schemas.microsoft.com/office/drawing/2014/main" id="{CB0BEBBF-FEFC-4837-9DAC-5567707F1154}"/>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54F765AD-0DC1-4AB2-BC0D-76BE094E4646}"/>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PA-圆角矩形 23">
            <a:extLst>
              <a:ext uri="{FF2B5EF4-FFF2-40B4-BE49-F238E27FC236}">
                <a16:creationId xmlns:a16="http://schemas.microsoft.com/office/drawing/2014/main" id="{C297A69A-A5FE-4055-AF6F-93F0F0A2C12C}"/>
              </a:ext>
            </a:extLst>
          </p:cNvPr>
          <p:cNvSpPr/>
          <p:nvPr>
            <p:custDataLst>
              <p:tags r:id="rId1"/>
            </p:custDataLst>
          </p:nvPr>
        </p:nvSpPr>
        <p:spPr>
          <a:xfrm flipH="1">
            <a:off x="7690788" y="153167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24">
            <a:extLst>
              <a:ext uri="{FF2B5EF4-FFF2-40B4-BE49-F238E27FC236}">
                <a16:creationId xmlns:a16="http://schemas.microsoft.com/office/drawing/2014/main" id="{FDA8273A-F376-4B6F-BFF5-E36711DB1379}"/>
              </a:ext>
            </a:extLst>
          </p:cNvPr>
          <p:cNvSpPr/>
          <p:nvPr>
            <p:custDataLst>
              <p:tags r:id="rId2"/>
            </p:custDataLst>
          </p:nvPr>
        </p:nvSpPr>
        <p:spPr>
          <a:xfrm flipH="1">
            <a:off x="6858494" y="1291544"/>
            <a:ext cx="319105" cy="31910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25">
            <a:extLst>
              <a:ext uri="{FF2B5EF4-FFF2-40B4-BE49-F238E27FC236}">
                <a16:creationId xmlns:a16="http://schemas.microsoft.com/office/drawing/2014/main" id="{530C3FDD-0ED7-44B5-9709-63B08C0DC5FF}"/>
              </a:ext>
            </a:extLst>
          </p:cNvPr>
          <p:cNvSpPr/>
          <p:nvPr>
            <p:custDataLst>
              <p:tags r:id="rId3"/>
            </p:custDataLst>
          </p:nvPr>
        </p:nvSpPr>
        <p:spPr>
          <a:xfrm flipH="1">
            <a:off x="4262628" y="-277530"/>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6">
            <a:extLst>
              <a:ext uri="{FF2B5EF4-FFF2-40B4-BE49-F238E27FC236}">
                <a16:creationId xmlns:a16="http://schemas.microsoft.com/office/drawing/2014/main" id="{286283E0-34CF-43DF-B776-67AD5E82E63A}"/>
              </a:ext>
            </a:extLst>
          </p:cNvPr>
          <p:cNvSpPr/>
          <p:nvPr>
            <p:custDataLst>
              <p:tags r:id="rId4"/>
            </p:custDataLst>
          </p:nvPr>
        </p:nvSpPr>
        <p:spPr>
          <a:xfrm flipH="1">
            <a:off x="6858494" y="941556"/>
            <a:ext cx="257289" cy="25728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圆角矩形 27">
            <a:extLst>
              <a:ext uri="{FF2B5EF4-FFF2-40B4-BE49-F238E27FC236}">
                <a16:creationId xmlns:a16="http://schemas.microsoft.com/office/drawing/2014/main" id="{5DC0D807-BF30-4A2F-B732-742DA8730DAC}"/>
              </a:ext>
            </a:extLst>
          </p:cNvPr>
          <p:cNvSpPr/>
          <p:nvPr>
            <p:custDataLst>
              <p:tags r:id="rId5"/>
            </p:custDataLst>
          </p:nvPr>
        </p:nvSpPr>
        <p:spPr>
          <a:xfrm flipH="1">
            <a:off x="6044026" y="675741"/>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圆角矩形 28">
            <a:extLst>
              <a:ext uri="{FF2B5EF4-FFF2-40B4-BE49-F238E27FC236}">
                <a16:creationId xmlns:a16="http://schemas.microsoft.com/office/drawing/2014/main" id="{4EB4DBB6-E7C4-474A-8C70-C8302873D76C}"/>
              </a:ext>
            </a:extLst>
          </p:cNvPr>
          <p:cNvSpPr/>
          <p:nvPr>
            <p:custDataLst>
              <p:tags r:id="rId6"/>
            </p:custDataLst>
          </p:nvPr>
        </p:nvSpPr>
        <p:spPr>
          <a:xfrm flipH="1">
            <a:off x="5013114" y="287446"/>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9">
            <a:extLst>
              <a:ext uri="{FF2B5EF4-FFF2-40B4-BE49-F238E27FC236}">
                <a16:creationId xmlns:a16="http://schemas.microsoft.com/office/drawing/2014/main" id="{D8E86CAD-6F03-46B5-93E1-EEC85B185C69}"/>
              </a:ext>
            </a:extLst>
          </p:cNvPr>
          <p:cNvSpPr/>
          <p:nvPr>
            <p:custDataLst>
              <p:tags r:id="rId7"/>
            </p:custDataLst>
          </p:nvPr>
        </p:nvSpPr>
        <p:spPr>
          <a:xfrm flipH="1">
            <a:off x="7399903" y="3136120"/>
            <a:ext cx="668911" cy="668911"/>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圆角矩形 33">
            <a:extLst>
              <a:ext uri="{FF2B5EF4-FFF2-40B4-BE49-F238E27FC236}">
                <a16:creationId xmlns:a16="http://schemas.microsoft.com/office/drawing/2014/main" id="{A565441B-23CC-4E40-8DEC-2A9F24E346D2}"/>
              </a:ext>
            </a:extLst>
          </p:cNvPr>
          <p:cNvSpPr/>
          <p:nvPr>
            <p:custDataLst>
              <p:tags r:id="rId8"/>
            </p:custDataLst>
          </p:nvPr>
        </p:nvSpPr>
        <p:spPr>
          <a:xfrm flipH="1">
            <a:off x="6574422" y="3954003"/>
            <a:ext cx="296828" cy="29682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圆角矩形 35">
            <a:extLst>
              <a:ext uri="{FF2B5EF4-FFF2-40B4-BE49-F238E27FC236}">
                <a16:creationId xmlns:a16="http://schemas.microsoft.com/office/drawing/2014/main" id="{E349C6AF-6E88-4DA5-94EF-F7AE92939316}"/>
              </a:ext>
            </a:extLst>
          </p:cNvPr>
          <p:cNvSpPr/>
          <p:nvPr>
            <p:custDataLst>
              <p:tags r:id="rId9"/>
            </p:custDataLst>
          </p:nvPr>
        </p:nvSpPr>
        <p:spPr>
          <a:xfrm flipH="1">
            <a:off x="7240819" y="1104575"/>
            <a:ext cx="290885" cy="29088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圆角矩形 36">
            <a:extLst>
              <a:ext uri="{FF2B5EF4-FFF2-40B4-BE49-F238E27FC236}">
                <a16:creationId xmlns:a16="http://schemas.microsoft.com/office/drawing/2014/main" id="{E6A1BEB8-08D9-4FD4-ABA3-3DD3577583AD}"/>
              </a:ext>
            </a:extLst>
          </p:cNvPr>
          <p:cNvSpPr/>
          <p:nvPr>
            <p:custDataLst>
              <p:tags r:id="rId10"/>
            </p:custDataLst>
          </p:nvPr>
        </p:nvSpPr>
        <p:spPr>
          <a:xfrm flipH="1">
            <a:off x="6455019" y="981017"/>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圆角矩形 37">
            <a:extLst>
              <a:ext uri="{FF2B5EF4-FFF2-40B4-BE49-F238E27FC236}">
                <a16:creationId xmlns:a16="http://schemas.microsoft.com/office/drawing/2014/main" id="{4E72C036-C872-42E9-9009-26F4DDAE2924}"/>
              </a:ext>
            </a:extLst>
          </p:cNvPr>
          <p:cNvSpPr/>
          <p:nvPr>
            <p:custDataLst>
              <p:tags r:id="rId11"/>
            </p:custDataLst>
          </p:nvPr>
        </p:nvSpPr>
        <p:spPr>
          <a:xfrm flipH="1">
            <a:off x="6333715" y="1248928"/>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圆角矩形 38">
            <a:extLst>
              <a:ext uri="{FF2B5EF4-FFF2-40B4-BE49-F238E27FC236}">
                <a16:creationId xmlns:a16="http://schemas.microsoft.com/office/drawing/2014/main" id="{286D4F7B-49A7-4860-A3F7-6BD40AFBE33D}"/>
              </a:ext>
            </a:extLst>
          </p:cNvPr>
          <p:cNvSpPr/>
          <p:nvPr>
            <p:custDataLst>
              <p:tags r:id="rId12"/>
            </p:custDataLst>
          </p:nvPr>
        </p:nvSpPr>
        <p:spPr>
          <a:xfrm flipH="1">
            <a:off x="6668234" y="2022455"/>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圆角矩形 53">
            <a:extLst>
              <a:ext uri="{FF2B5EF4-FFF2-40B4-BE49-F238E27FC236}">
                <a16:creationId xmlns:a16="http://schemas.microsoft.com/office/drawing/2014/main" id="{8F36C95B-D3D9-4F3A-A4B0-D1333459601C}"/>
              </a:ext>
            </a:extLst>
          </p:cNvPr>
          <p:cNvSpPr/>
          <p:nvPr>
            <p:custDataLst>
              <p:tags r:id="rId13"/>
            </p:custDataLst>
          </p:nvPr>
        </p:nvSpPr>
        <p:spPr>
          <a:xfrm flipH="1">
            <a:off x="7153843" y="2508065"/>
            <a:ext cx="246060" cy="24606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PA-圆角矩形 54">
            <a:extLst>
              <a:ext uri="{FF2B5EF4-FFF2-40B4-BE49-F238E27FC236}">
                <a16:creationId xmlns:a16="http://schemas.microsoft.com/office/drawing/2014/main" id="{64AD91A7-6599-4985-8965-999E83B0379A}"/>
              </a:ext>
            </a:extLst>
          </p:cNvPr>
          <p:cNvSpPr/>
          <p:nvPr>
            <p:custDataLst>
              <p:tags r:id="rId14"/>
            </p:custDataLst>
          </p:nvPr>
        </p:nvSpPr>
        <p:spPr>
          <a:xfrm flipH="1">
            <a:off x="7399903" y="3872965"/>
            <a:ext cx="159137" cy="159137"/>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圆角矩形 55">
            <a:extLst>
              <a:ext uri="{FF2B5EF4-FFF2-40B4-BE49-F238E27FC236}">
                <a16:creationId xmlns:a16="http://schemas.microsoft.com/office/drawing/2014/main" id="{BCFD670F-E426-4E7B-9505-1FB0A31C3664}"/>
              </a:ext>
            </a:extLst>
          </p:cNvPr>
          <p:cNvSpPr/>
          <p:nvPr>
            <p:custDataLst>
              <p:tags r:id="rId15"/>
            </p:custDataLst>
          </p:nvPr>
        </p:nvSpPr>
        <p:spPr>
          <a:xfrm rot="5400000">
            <a:off x="7933591" y="1266427"/>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PA-组合 1">
            <a:extLst>
              <a:ext uri="{FF2B5EF4-FFF2-40B4-BE49-F238E27FC236}">
                <a16:creationId xmlns:a16="http://schemas.microsoft.com/office/drawing/2014/main" id="{3177B8F6-6A12-4E71-B1D4-6F0B43E75659}"/>
              </a:ext>
            </a:extLst>
          </p:cNvPr>
          <p:cNvGrpSpPr/>
          <p:nvPr>
            <p:custDataLst>
              <p:tags r:id="rId16"/>
            </p:custDataLst>
          </p:nvPr>
        </p:nvGrpSpPr>
        <p:grpSpPr>
          <a:xfrm>
            <a:off x="4054677" y="1281063"/>
            <a:ext cx="2324533" cy="396830"/>
            <a:chOff x="4802715" y="1281063"/>
            <a:chExt cx="1576495" cy="396830"/>
          </a:xfrm>
        </p:grpSpPr>
        <p:sp>
          <p:nvSpPr>
            <p:cNvPr id="64" name="PA-圆角矩形 63">
              <a:extLst>
                <a:ext uri="{FF2B5EF4-FFF2-40B4-BE49-F238E27FC236}">
                  <a16:creationId xmlns:a16="http://schemas.microsoft.com/office/drawing/2014/main" id="{597AE14A-3B7B-4EA5-A47F-FA64C0E13D14}"/>
                </a:ext>
              </a:extLst>
            </p:cNvPr>
            <p:cNvSpPr/>
            <p:nvPr>
              <p:custDataLst>
                <p:tags r:id="rId24"/>
              </p:custDataLst>
            </p:nvPr>
          </p:nvSpPr>
          <p:spPr>
            <a:xfrm rot="5400000">
              <a:off x="5984589" y="1281064"/>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PA-文本框 66">
              <a:extLst>
                <a:ext uri="{FF2B5EF4-FFF2-40B4-BE49-F238E27FC236}">
                  <a16:creationId xmlns:a16="http://schemas.microsoft.com/office/drawing/2014/main" id="{0EC09DEE-7D4E-4F9F-9FA9-F776F7A7BA9D}"/>
                </a:ext>
              </a:extLst>
            </p:cNvPr>
            <p:cNvSpPr txBox="1"/>
            <p:nvPr>
              <p:custDataLst>
                <p:tags r:id="rId25"/>
              </p:custDataLst>
            </p:nvPr>
          </p:nvSpPr>
          <p:spPr>
            <a:xfrm>
              <a:off x="4802715" y="1308561"/>
              <a:ext cx="1109050" cy="369332"/>
            </a:xfrm>
            <a:prstGeom prst="rect">
              <a:avLst/>
            </a:prstGeom>
            <a:noFill/>
          </p:spPr>
          <p:txBody>
            <a:bodyPr wrap="square">
              <a:spAutoFit/>
            </a:bodyPr>
            <a:lstStyle/>
            <a:p>
              <a:pPr algn="ctr"/>
              <a:endParaRPr lang="zh-CN" altLang="en-US" b="1" dirty="0">
                <a:solidFill>
                  <a:schemeClr val="bg2">
                    <a:lumMod val="10000"/>
                  </a:schemeClr>
                </a:solidFill>
                <a:latin typeface="+mn-ea"/>
              </a:endParaRPr>
            </a:p>
          </p:txBody>
        </p:sp>
      </p:grpSp>
      <p:sp>
        <p:nvSpPr>
          <p:cNvPr id="80" name="PA-圆角矩形 79">
            <a:extLst>
              <a:ext uri="{FF2B5EF4-FFF2-40B4-BE49-F238E27FC236}">
                <a16:creationId xmlns:a16="http://schemas.microsoft.com/office/drawing/2014/main" id="{944EE6B3-8C64-47AC-8560-323A08A9253B}"/>
              </a:ext>
            </a:extLst>
          </p:cNvPr>
          <p:cNvSpPr/>
          <p:nvPr>
            <p:custDataLst>
              <p:tags r:id="rId17"/>
            </p:custDataLst>
          </p:nvPr>
        </p:nvSpPr>
        <p:spPr>
          <a:xfrm>
            <a:off x="4391709" y="6723887"/>
            <a:ext cx="113723" cy="107641"/>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PA-圆角矩形 80">
            <a:extLst>
              <a:ext uri="{FF2B5EF4-FFF2-40B4-BE49-F238E27FC236}">
                <a16:creationId xmlns:a16="http://schemas.microsoft.com/office/drawing/2014/main" id="{FE0A856B-4C1F-4BBB-A308-30E664F92C70}"/>
              </a:ext>
            </a:extLst>
          </p:cNvPr>
          <p:cNvSpPr/>
          <p:nvPr>
            <p:custDataLst>
              <p:tags r:id="rId18"/>
            </p:custDataLst>
          </p:nvPr>
        </p:nvSpPr>
        <p:spPr>
          <a:xfrm flipH="1">
            <a:off x="6948212" y="4082327"/>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PA-组合 81">
            <a:extLst>
              <a:ext uri="{FF2B5EF4-FFF2-40B4-BE49-F238E27FC236}">
                <a16:creationId xmlns:a16="http://schemas.microsoft.com/office/drawing/2014/main" id="{C40EAD5C-AE5A-499A-ABC6-29823368C222}"/>
              </a:ext>
            </a:extLst>
          </p:cNvPr>
          <p:cNvGrpSpPr/>
          <p:nvPr>
            <p:custDataLst>
              <p:tags r:id="rId19"/>
            </p:custDataLst>
          </p:nvPr>
        </p:nvGrpSpPr>
        <p:grpSpPr>
          <a:xfrm>
            <a:off x="1055266" y="634888"/>
            <a:ext cx="2451662" cy="400110"/>
            <a:chOff x="1148080" y="833460"/>
            <a:chExt cx="2451662" cy="400110"/>
          </a:xfrm>
        </p:grpSpPr>
        <p:grpSp>
          <p:nvGrpSpPr>
            <p:cNvPr id="83" name="组合 82">
              <a:extLst>
                <a:ext uri="{FF2B5EF4-FFF2-40B4-BE49-F238E27FC236}">
                  <a16:creationId xmlns:a16="http://schemas.microsoft.com/office/drawing/2014/main" id="{06D3DE2D-618D-44B9-AC29-439DA15A6E00}"/>
                </a:ext>
              </a:extLst>
            </p:cNvPr>
            <p:cNvGrpSpPr/>
            <p:nvPr/>
          </p:nvGrpSpPr>
          <p:grpSpPr>
            <a:xfrm>
              <a:off x="1148080" y="909761"/>
              <a:ext cx="213360" cy="211962"/>
              <a:chOff x="1890216" y="1981983"/>
              <a:chExt cx="2664431" cy="2646982"/>
            </a:xfrm>
          </p:grpSpPr>
          <p:sp>
            <p:nvSpPr>
              <p:cNvPr id="85" name="PA-圆角矩形 84">
                <a:extLst>
                  <a:ext uri="{FF2B5EF4-FFF2-40B4-BE49-F238E27FC236}">
                    <a16:creationId xmlns:a16="http://schemas.microsoft.com/office/drawing/2014/main" id="{DDA0D906-07D5-4B7F-8340-66B3FCF0E6C4}"/>
                  </a:ext>
                </a:extLst>
              </p:cNvPr>
              <p:cNvSpPr/>
              <p:nvPr>
                <p:custDataLst>
                  <p:tags r:id="rId22"/>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a:extLst>
                  <a:ext uri="{FF2B5EF4-FFF2-40B4-BE49-F238E27FC236}">
                    <a16:creationId xmlns:a16="http://schemas.microsoft.com/office/drawing/2014/main" id="{82ED6D7D-F7AC-4F6C-8D1B-2D62CE48B870}"/>
                  </a:ext>
                </a:extLst>
              </p:cNvPr>
              <p:cNvSpPr/>
              <p:nvPr>
                <p:custDataLst>
                  <p:tags r:id="rId23"/>
                </p:custDataLst>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PA-文本框 83">
              <a:extLst>
                <a:ext uri="{FF2B5EF4-FFF2-40B4-BE49-F238E27FC236}">
                  <a16:creationId xmlns:a16="http://schemas.microsoft.com/office/drawing/2014/main" id="{65FA5167-C6F4-44DF-B24E-011CC1FE3F1E}"/>
                </a:ext>
              </a:extLst>
            </p:cNvPr>
            <p:cNvSpPr txBox="1"/>
            <p:nvPr>
              <p:custDataLst>
                <p:tags r:id="rId21"/>
              </p:custDataLst>
            </p:nvPr>
          </p:nvSpPr>
          <p:spPr>
            <a:xfrm>
              <a:off x="1396987" y="833460"/>
              <a:ext cx="2202755"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FUNCTIONS</a:t>
              </a:r>
              <a:endParaRPr lang="zh-CN" altLang="en-US" sz="2000" b="1" spc="300" dirty="0">
                <a:latin typeface="微软雅黑" panose="020B0503020204020204" pitchFamily="34" charset="-122"/>
                <a:ea typeface="微软雅黑" panose="020B0503020204020204" pitchFamily="34" charset="-122"/>
              </a:endParaRPr>
            </a:p>
          </p:txBody>
        </p:sp>
      </p:grpSp>
      <p:grpSp>
        <p:nvGrpSpPr>
          <p:cNvPr id="52" name="组合 51">
            <a:extLst>
              <a:ext uri="{FF2B5EF4-FFF2-40B4-BE49-F238E27FC236}">
                <a16:creationId xmlns:a16="http://schemas.microsoft.com/office/drawing/2014/main" id="{D86EEBA2-5E17-4475-BED1-298A775C3031}"/>
              </a:ext>
            </a:extLst>
          </p:cNvPr>
          <p:cNvGrpSpPr/>
          <p:nvPr/>
        </p:nvGrpSpPr>
        <p:grpSpPr>
          <a:xfrm>
            <a:off x="6079822" y="1382892"/>
            <a:ext cx="213360" cy="211962"/>
            <a:chOff x="1207666" y="863589"/>
            <a:chExt cx="213360" cy="211962"/>
          </a:xfrm>
        </p:grpSpPr>
        <p:sp>
          <p:nvSpPr>
            <p:cNvPr id="53" name="矩形: 圆角 52">
              <a:extLst>
                <a:ext uri="{FF2B5EF4-FFF2-40B4-BE49-F238E27FC236}">
                  <a16:creationId xmlns:a16="http://schemas.microsoft.com/office/drawing/2014/main" id="{279E6279-F145-4C13-8D8D-1FDC18F5DB0B}"/>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A79024D2-0218-4C01-8039-C1FE1B8C8B3D}"/>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A1C0E6BD-79E4-421E-B460-58C00D98E1F2}"/>
              </a:ext>
            </a:extLst>
          </p:cNvPr>
          <p:cNvGrpSpPr/>
          <p:nvPr/>
        </p:nvGrpSpPr>
        <p:grpSpPr>
          <a:xfrm>
            <a:off x="8047081" y="1349533"/>
            <a:ext cx="213360" cy="211962"/>
            <a:chOff x="1207666" y="863589"/>
            <a:chExt cx="213360" cy="211962"/>
          </a:xfrm>
        </p:grpSpPr>
        <p:sp>
          <p:nvSpPr>
            <p:cNvPr id="70" name="矩形: 圆角 69">
              <a:extLst>
                <a:ext uri="{FF2B5EF4-FFF2-40B4-BE49-F238E27FC236}">
                  <a16:creationId xmlns:a16="http://schemas.microsoft.com/office/drawing/2014/main" id="{83C1F5F9-6DE3-4080-8E53-0EA7BAC69371}"/>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EE70094B-EAC9-4BCE-A7CC-D22F4EDF9FCB}"/>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B0D26821-2536-4AD4-A79C-132C4443722E}"/>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3501522" y="551485"/>
            <a:ext cx="2828461" cy="604138"/>
          </a:xfrm>
          <a:prstGeom prst="rect">
            <a:avLst/>
          </a:prstGeom>
        </p:spPr>
      </p:pic>
      <p:pic>
        <p:nvPicPr>
          <p:cNvPr id="89" name="图片 88">
            <a:hlinkClick r:id="rId28" action="ppaction://hlinksldjump"/>
            <a:extLst>
              <a:ext uri="{FF2B5EF4-FFF2-40B4-BE49-F238E27FC236}">
                <a16:creationId xmlns:a16="http://schemas.microsoft.com/office/drawing/2014/main" id="{C468A84B-0C4D-4458-B0D9-AC07D5D37E3A}"/>
              </a:ext>
            </a:extLst>
          </p:cNvPr>
          <p:cNvPicPr>
            <a:picLocks noChangeAspect="1"/>
          </p:cNvPicPr>
          <p:nvPr/>
        </p:nvPicPr>
        <p:blipFill>
          <a:blip r:embed="rId29"/>
          <a:stretch>
            <a:fillRect/>
          </a:stretch>
        </p:blipFill>
        <p:spPr>
          <a:xfrm>
            <a:off x="5987169" y="1717983"/>
            <a:ext cx="5409149" cy="4001195"/>
          </a:xfrm>
          <a:prstGeom prst="rect">
            <a:avLst/>
          </a:prstGeom>
          <a:ln w="88900" cap="sq" cmpd="thickThin">
            <a:solidFill>
              <a:srgbClr val="000000"/>
            </a:solidFill>
            <a:prstDash val="solid"/>
            <a:miter lim="800000"/>
          </a:ln>
          <a:effectLst/>
        </p:spPr>
      </p:pic>
      <p:sp>
        <p:nvSpPr>
          <p:cNvPr id="3" name="矩形 2">
            <a:extLst>
              <a:ext uri="{FF2B5EF4-FFF2-40B4-BE49-F238E27FC236}">
                <a16:creationId xmlns:a16="http://schemas.microsoft.com/office/drawing/2014/main" id="{CD93ED55-DDF8-4CC2-99BB-1DBAB66E9A3C}"/>
              </a:ext>
            </a:extLst>
          </p:cNvPr>
          <p:cNvSpPr/>
          <p:nvPr/>
        </p:nvSpPr>
        <p:spPr>
          <a:xfrm>
            <a:off x="10937544" y="4082327"/>
            <a:ext cx="458774" cy="52439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文本框 67">
            <a:extLst>
              <a:ext uri="{FF2B5EF4-FFF2-40B4-BE49-F238E27FC236}">
                <a16:creationId xmlns:a16="http://schemas.microsoft.com/office/drawing/2014/main" id="{66987FB4-2268-48A7-8ECA-74B056420EE2}"/>
              </a:ext>
            </a:extLst>
          </p:cNvPr>
          <p:cNvSpPr txBox="1"/>
          <p:nvPr>
            <p:custDataLst>
              <p:tags r:id="rId20"/>
            </p:custDataLst>
          </p:nvPr>
        </p:nvSpPr>
        <p:spPr>
          <a:xfrm>
            <a:off x="1034289" y="2265259"/>
            <a:ext cx="4425257" cy="2634183"/>
          </a:xfrm>
          <a:prstGeom prst="rect">
            <a:avLst/>
          </a:prstGeom>
          <a:noFill/>
          <a:ln>
            <a:noFill/>
          </a:ln>
        </p:spPr>
        <p:txBody>
          <a:bodyPr wrap="square" rtlCol="0">
            <a:spAutoFit/>
          </a:bodyPr>
          <a:lstStyle/>
          <a:p>
            <a:pPr algn="just">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Night mode:</a:t>
            </a:r>
          </a:p>
          <a:p>
            <a:pPr algn="just">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In Night mode, the LED is initially in the off state. </a:t>
            </a:r>
          </a:p>
          <a:p>
            <a:pPr algn="just">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When the PIR sensor detects someone passing by, the LED will turn on with a dim light for around 10 </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senconds</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 providing a night light for users in dark environments.</a:t>
            </a:r>
          </a:p>
        </p:txBody>
      </p:sp>
    </p:spTree>
    <p:extLst>
      <p:ext uri="{BB962C8B-B14F-4D97-AF65-F5344CB8AC3E}">
        <p14:creationId xmlns:p14="http://schemas.microsoft.com/office/powerpoint/2010/main" val="211468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845AF61D-1995-4D14-AD90-B7BC64431F7B}"/>
              </a:ext>
            </a:extLst>
          </p:cNvPr>
          <p:cNvGrpSpPr/>
          <p:nvPr/>
        </p:nvGrpSpPr>
        <p:grpSpPr>
          <a:xfrm>
            <a:off x="1052187" y="711189"/>
            <a:ext cx="213360" cy="211962"/>
            <a:chOff x="1207666" y="863589"/>
            <a:chExt cx="213360" cy="211962"/>
          </a:xfrm>
        </p:grpSpPr>
        <p:sp>
          <p:nvSpPr>
            <p:cNvPr id="50" name="矩形: 圆角 49">
              <a:extLst>
                <a:ext uri="{FF2B5EF4-FFF2-40B4-BE49-F238E27FC236}">
                  <a16:creationId xmlns:a16="http://schemas.microsoft.com/office/drawing/2014/main" id="{CB0BEBBF-FEFC-4837-9DAC-5567707F1154}"/>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54F765AD-0DC1-4AB2-BC0D-76BE094E4646}"/>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PA-圆角矩形 23">
            <a:extLst>
              <a:ext uri="{FF2B5EF4-FFF2-40B4-BE49-F238E27FC236}">
                <a16:creationId xmlns:a16="http://schemas.microsoft.com/office/drawing/2014/main" id="{C297A69A-A5FE-4055-AF6F-93F0F0A2C12C}"/>
              </a:ext>
            </a:extLst>
          </p:cNvPr>
          <p:cNvSpPr/>
          <p:nvPr>
            <p:custDataLst>
              <p:tags r:id="rId1"/>
            </p:custDataLst>
          </p:nvPr>
        </p:nvSpPr>
        <p:spPr>
          <a:xfrm flipH="1">
            <a:off x="7690788" y="153167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24">
            <a:extLst>
              <a:ext uri="{FF2B5EF4-FFF2-40B4-BE49-F238E27FC236}">
                <a16:creationId xmlns:a16="http://schemas.microsoft.com/office/drawing/2014/main" id="{FDA8273A-F376-4B6F-BFF5-E36711DB1379}"/>
              </a:ext>
            </a:extLst>
          </p:cNvPr>
          <p:cNvSpPr/>
          <p:nvPr>
            <p:custDataLst>
              <p:tags r:id="rId2"/>
            </p:custDataLst>
          </p:nvPr>
        </p:nvSpPr>
        <p:spPr>
          <a:xfrm flipH="1">
            <a:off x="6858494" y="1291544"/>
            <a:ext cx="319105" cy="31910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25">
            <a:extLst>
              <a:ext uri="{FF2B5EF4-FFF2-40B4-BE49-F238E27FC236}">
                <a16:creationId xmlns:a16="http://schemas.microsoft.com/office/drawing/2014/main" id="{530C3FDD-0ED7-44B5-9709-63B08C0DC5FF}"/>
              </a:ext>
            </a:extLst>
          </p:cNvPr>
          <p:cNvSpPr/>
          <p:nvPr>
            <p:custDataLst>
              <p:tags r:id="rId3"/>
            </p:custDataLst>
          </p:nvPr>
        </p:nvSpPr>
        <p:spPr>
          <a:xfrm flipH="1">
            <a:off x="4262628" y="-277530"/>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6">
            <a:extLst>
              <a:ext uri="{FF2B5EF4-FFF2-40B4-BE49-F238E27FC236}">
                <a16:creationId xmlns:a16="http://schemas.microsoft.com/office/drawing/2014/main" id="{286283E0-34CF-43DF-B776-67AD5E82E63A}"/>
              </a:ext>
            </a:extLst>
          </p:cNvPr>
          <p:cNvSpPr/>
          <p:nvPr>
            <p:custDataLst>
              <p:tags r:id="rId4"/>
            </p:custDataLst>
          </p:nvPr>
        </p:nvSpPr>
        <p:spPr>
          <a:xfrm flipH="1">
            <a:off x="6858494" y="941556"/>
            <a:ext cx="257289" cy="25728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圆角矩形 27">
            <a:extLst>
              <a:ext uri="{FF2B5EF4-FFF2-40B4-BE49-F238E27FC236}">
                <a16:creationId xmlns:a16="http://schemas.microsoft.com/office/drawing/2014/main" id="{5DC0D807-BF30-4A2F-B732-742DA8730DAC}"/>
              </a:ext>
            </a:extLst>
          </p:cNvPr>
          <p:cNvSpPr/>
          <p:nvPr>
            <p:custDataLst>
              <p:tags r:id="rId5"/>
            </p:custDataLst>
          </p:nvPr>
        </p:nvSpPr>
        <p:spPr>
          <a:xfrm flipH="1">
            <a:off x="6044026" y="675741"/>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圆角矩形 28">
            <a:extLst>
              <a:ext uri="{FF2B5EF4-FFF2-40B4-BE49-F238E27FC236}">
                <a16:creationId xmlns:a16="http://schemas.microsoft.com/office/drawing/2014/main" id="{4EB4DBB6-E7C4-474A-8C70-C8302873D76C}"/>
              </a:ext>
            </a:extLst>
          </p:cNvPr>
          <p:cNvSpPr/>
          <p:nvPr>
            <p:custDataLst>
              <p:tags r:id="rId6"/>
            </p:custDataLst>
          </p:nvPr>
        </p:nvSpPr>
        <p:spPr>
          <a:xfrm flipH="1">
            <a:off x="5013114" y="287446"/>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9">
            <a:extLst>
              <a:ext uri="{FF2B5EF4-FFF2-40B4-BE49-F238E27FC236}">
                <a16:creationId xmlns:a16="http://schemas.microsoft.com/office/drawing/2014/main" id="{D8E86CAD-6F03-46B5-93E1-EEC85B185C69}"/>
              </a:ext>
            </a:extLst>
          </p:cNvPr>
          <p:cNvSpPr/>
          <p:nvPr>
            <p:custDataLst>
              <p:tags r:id="rId7"/>
            </p:custDataLst>
          </p:nvPr>
        </p:nvSpPr>
        <p:spPr>
          <a:xfrm flipH="1">
            <a:off x="7399903" y="3136120"/>
            <a:ext cx="668911" cy="668911"/>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圆角矩形 33">
            <a:extLst>
              <a:ext uri="{FF2B5EF4-FFF2-40B4-BE49-F238E27FC236}">
                <a16:creationId xmlns:a16="http://schemas.microsoft.com/office/drawing/2014/main" id="{A565441B-23CC-4E40-8DEC-2A9F24E346D2}"/>
              </a:ext>
            </a:extLst>
          </p:cNvPr>
          <p:cNvSpPr/>
          <p:nvPr>
            <p:custDataLst>
              <p:tags r:id="rId8"/>
            </p:custDataLst>
          </p:nvPr>
        </p:nvSpPr>
        <p:spPr>
          <a:xfrm flipH="1">
            <a:off x="6574422" y="3954003"/>
            <a:ext cx="296828" cy="29682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圆角矩形 35">
            <a:extLst>
              <a:ext uri="{FF2B5EF4-FFF2-40B4-BE49-F238E27FC236}">
                <a16:creationId xmlns:a16="http://schemas.microsoft.com/office/drawing/2014/main" id="{E349C6AF-6E88-4DA5-94EF-F7AE92939316}"/>
              </a:ext>
            </a:extLst>
          </p:cNvPr>
          <p:cNvSpPr/>
          <p:nvPr>
            <p:custDataLst>
              <p:tags r:id="rId9"/>
            </p:custDataLst>
          </p:nvPr>
        </p:nvSpPr>
        <p:spPr>
          <a:xfrm flipH="1">
            <a:off x="7240819" y="1104575"/>
            <a:ext cx="290885" cy="29088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圆角矩形 36">
            <a:extLst>
              <a:ext uri="{FF2B5EF4-FFF2-40B4-BE49-F238E27FC236}">
                <a16:creationId xmlns:a16="http://schemas.microsoft.com/office/drawing/2014/main" id="{E6A1BEB8-08D9-4FD4-ABA3-3DD3577583AD}"/>
              </a:ext>
            </a:extLst>
          </p:cNvPr>
          <p:cNvSpPr/>
          <p:nvPr>
            <p:custDataLst>
              <p:tags r:id="rId10"/>
            </p:custDataLst>
          </p:nvPr>
        </p:nvSpPr>
        <p:spPr>
          <a:xfrm flipH="1">
            <a:off x="6455019" y="981017"/>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圆角矩形 37">
            <a:extLst>
              <a:ext uri="{FF2B5EF4-FFF2-40B4-BE49-F238E27FC236}">
                <a16:creationId xmlns:a16="http://schemas.microsoft.com/office/drawing/2014/main" id="{4E72C036-C872-42E9-9009-26F4DDAE2924}"/>
              </a:ext>
            </a:extLst>
          </p:cNvPr>
          <p:cNvSpPr/>
          <p:nvPr>
            <p:custDataLst>
              <p:tags r:id="rId11"/>
            </p:custDataLst>
          </p:nvPr>
        </p:nvSpPr>
        <p:spPr>
          <a:xfrm flipH="1">
            <a:off x="6333715" y="1248928"/>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圆角矩形 38">
            <a:extLst>
              <a:ext uri="{FF2B5EF4-FFF2-40B4-BE49-F238E27FC236}">
                <a16:creationId xmlns:a16="http://schemas.microsoft.com/office/drawing/2014/main" id="{286D4F7B-49A7-4860-A3F7-6BD40AFBE33D}"/>
              </a:ext>
            </a:extLst>
          </p:cNvPr>
          <p:cNvSpPr/>
          <p:nvPr>
            <p:custDataLst>
              <p:tags r:id="rId12"/>
            </p:custDataLst>
          </p:nvPr>
        </p:nvSpPr>
        <p:spPr>
          <a:xfrm flipH="1">
            <a:off x="6668234" y="2022455"/>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圆角矩形 53">
            <a:extLst>
              <a:ext uri="{FF2B5EF4-FFF2-40B4-BE49-F238E27FC236}">
                <a16:creationId xmlns:a16="http://schemas.microsoft.com/office/drawing/2014/main" id="{8F36C95B-D3D9-4F3A-A4B0-D1333459601C}"/>
              </a:ext>
            </a:extLst>
          </p:cNvPr>
          <p:cNvSpPr/>
          <p:nvPr>
            <p:custDataLst>
              <p:tags r:id="rId13"/>
            </p:custDataLst>
          </p:nvPr>
        </p:nvSpPr>
        <p:spPr>
          <a:xfrm flipH="1">
            <a:off x="7153843" y="2508065"/>
            <a:ext cx="246060" cy="24606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PA-圆角矩形 54">
            <a:extLst>
              <a:ext uri="{FF2B5EF4-FFF2-40B4-BE49-F238E27FC236}">
                <a16:creationId xmlns:a16="http://schemas.microsoft.com/office/drawing/2014/main" id="{64AD91A7-6599-4985-8965-999E83B0379A}"/>
              </a:ext>
            </a:extLst>
          </p:cNvPr>
          <p:cNvSpPr/>
          <p:nvPr>
            <p:custDataLst>
              <p:tags r:id="rId14"/>
            </p:custDataLst>
          </p:nvPr>
        </p:nvSpPr>
        <p:spPr>
          <a:xfrm flipH="1">
            <a:off x="7399903" y="3872965"/>
            <a:ext cx="159137" cy="159137"/>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圆角矩形 55">
            <a:extLst>
              <a:ext uri="{FF2B5EF4-FFF2-40B4-BE49-F238E27FC236}">
                <a16:creationId xmlns:a16="http://schemas.microsoft.com/office/drawing/2014/main" id="{BCFD670F-E426-4E7B-9505-1FB0A31C3664}"/>
              </a:ext>
            </a:extLst>
          </p:cNvPr>
          <p:cNvSpPr/>
          <p:nvPr>
            <p:custDataLst>
              <p:tags r:id="rId15"/>
            </p:custDataLst>
          </p:nvPr>
        </p:nvSpPr>
        <p:spPr>
          <a:xfrm rot="5400000">
            <a:off x="7933591" y="1266427"/>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PA-组合 1">
            <a:extLst>
              <a:ext uri="{FF2B5EF4-FFF2-40B4-BE49-F238E27FC236}">
                <a16:creationId xmlns:a16="http://schemas.microsoft.com/office/drawing/2014/main" id="{3177B8F6-6A12-4E71-B1D4-6F0B43E75659}"/>
              </a:ext>
            </a:extLst>
          </p:cNvPr>
          <p:cNvGrpSpPr/>
          <p:nvPr>
            <p:custDataLst>
              <p:tags r:id="rId16"/>
            </p:custDataLst>
          </p:nvPr>
        </p:nvGrpSpPr>
        <p:grpSpPr>
          <a:xfrm>
            <a:off x="4054677" y="1281063"/>
            <a:ext cx="2324533" cy="396830"/>
            <a:chOff x="4802715" y="1281063"/>
            <a:chExt cx="1576495" cy="396830"/>
          </a:xfrm>
        </p:grpSpPr>
        <p:sp>
          <p:nvSpPr>
            <p:cNvPr id="64" name="PA-圆角矩形 63">
              <a:extLst>
                <a:ext uri="{FF2B5EF4-FFF2-40B4-BE49-F238E27FC236}">
                  <a16:creationId xmlns:a16="http://schemas.microsoft.com/office/drawing/2014/main" id="{597AE14A-3B7B-4EA5-A47F-FA64C0E13D14}"/>
                </a:ext>
              </a:extLst>
            </p:cNvPr>
            <p:cNvSpPr/>
            <p:nvPr>
              <p:custDataLst>
                <p:tags r:id="rId24"/>
              </p:custDataLst>
            </p:nvPr>
          </p:nvSpPr>
          <p:spPr>
            <a:xfrm rot="5400000">
              <a:off x="5984589" y="1281064"/>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PA-文本框 66">
              <a:extLst>
                <a:ext uri="{FF2B5EF4-FFF2-40B4-BE49-F238E27FC236}">
                  <a16:creationId xmlns:a16="http://schemas.microsoft.com/office/drawing/2014/main" id="{0EC09DEE-7D4E-4F9F-9FA9-F776F7A7BA9D}"/>
                </a:ext>
              </a:extLst>
            </p:cNvPr>
            <p:cNvSpPr txBox="1"/>
            <p:nvPr>
              <p:custDataLst>
                <p:tags r:id="rId25"/>
              </p:custDataLst>
            </p:nvPr>
          </p:nvSpPr>
          <p:spPr>
            <a:xfrm>
              <a:off x="4802715" y="1308561"/>
              <a:ext cx="1109050" cy="369332"/>
            </a:xfrm>
            <a:prstGeom prst="rect">
              <a:avLst/>
            </a:prstGeom>
            <a:noFill/>
          </p:spPr>
          <p:txBody>
            <a:bodyPr wrap="square">
              <a:spAutoFit/>
            </a:bodyPr>
            <a:lstStyle/>
            <a:p>
              <a:pPr algn="ctr"/>
              <a:endParaRPr lang="zh-CN" altLang="en-US" b="1" dirty="0">
                <a:solidFill>
                  <a:schemeClr val="bg2">
                    <a:lumMod val="10000"/>
                  </a:schemeClr>
                </a:solidFill>
                <a:latin typeface="+mn-ea"/>
              </a:endParaRPr>
            </a:p>
          </p:txBody>
        </p:sp>
      </p:grpSp>
      <p:sp>
        <p:nvSpPr>
          <p:cNvPr id="80" name="PA-圆角矩形 79">
            <a:extLst>
              <a:ext uri="{FF2B5EF4-FFF2-40B4-BE49-F238E27FC236}">
                <a16:creationId xmlns:a16="http://schemas.microsoft.com/office/drawing/2014/main" id="{944EE6B3-8C64-47AC-8560-323A08A9253B}"/>
              </a:ext>
            </a:extLst>
          </p:cNvPr>
          <p:cNvSpPr/>
          <p:nvPr>
            <p:custDataLst>
              <p:tags r:id="rId17"/>
            </p:custDataLst>
          </p:nvPr>
        </p:nvSpPr>
        <p:spPr>
          <a:xfrm>
            <a:off x="4391709" y="6723887"/>
            <a:ext cx="113723" cy="107641"/>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PA-圆角矩形 80">
            <a:extLst>
              <a:ext uri="{FF2B5EF4-FFF2-40B4-BE49-F238E27FC236}">
                <a16:creationId xmlns:a16="http://schemas.microsoft.com/office/drawing/2014/main" id="{FE0A856B-4C1F-4BBB-A308-30E664F92C70}"/>
              </a:ext>
            </a:extLst>
          </p:cNvPr>
          <p:cNvSpPr/>
          <p:nvPr>
            <p:custDataLst>
              <p:tags r:id="rId18"/>
            </p:custDataLst>
          </p:nvPr>
        </p:nvSpPr>
        <p:spPr>
          <a:xfrm flipH="1">
            <a:off x="6948212" y="4082327"/>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PA-组合 81">
            <a:extLst>
              <a:ext uri="{FF2B5EF4-FFF2-40B4-BE49-F238E27FC236}">
                <a16:creationId xmlns:a16="http://schemas.microsoft.com/office/drawing/2014/main" id="{C40EAD5C-AE5A-499A-ABC6-29823368C222}"/>
              </a:ext>
            </a:extLst>
          </p:cNvPr>
          <p:cNvGrpSpPr/>
          <p:nvPr>
            <p:custDataLst>
              <p:tags r:id="rId19"/>
            </p:custDataLst>
          </p:nvPr>
        </p:nvGrpSpPr>
        <p:grpSpPr>
          <a:xfrm>
            <a:off x="1055266" y="634888"/>
            <a:ext cx="2451662" cy="400110"/>
            <a:chOff x="1148080" y="833460"/>
            <a:chExt cx="2451662" cy="400110"/>
          </a:xfrm>
        </p:grpSpPr>
        <p:grpSp>
          <p:nvGrpSpPr>
            <p:cNvPr id="83" name="组合 82">
              <a:extLst>
                <a:ext uri="{FF2B5EF4-FFF2-40B4-BE49-F238E27FC236}">
                  <a16:creationId xmlns:a16="http://schemas.microsoft.com/office/drawing/2014/main" id="{06D3DE2D-618D-44B9-AC29-439DA15A6E00}"/>
                </a:ext>
              </a:extLst>
            </p:cNvPr>
            <p:cNvGrpSpPr/>
            <p:nvPr/>
          </p:nvGrpSpPr>
          <p:grpSpPr>
            <a:xfrm>
              <a:off x="1148080" y="909761"/>
              <a:ext cx="213360" cy="211962"/>
              <a:chOff x="1890216" y="1981983"/>
              <a:chExt cx="2664431" cy="2646982"/>
            </a:xfrm>
          </p:grpSpPr>
          <p:sp>
            <p:nvSpPr>
              <p:cNvPr id="85" name="PA-圆角矩形 84">
                <a:extLst>
                  <a:ext uri="{FF2B5EF4-FFF2-40B4-BE49-F238E27FC236}">
                    <a16:creationId xmlns:a16="http://schemas.microsoft.com/office/drawing/2014/main" id="{DDA0D906-07D5-4B7F-8340-66B3FCF0E6C4}"/>
                  </a:ext>
                </a:extLst>
              </p:cNvPr>
              <p:cNvSpPr/>
              <p:nvPr>
                <p:custDataLst>
                  <p:tags r:id="rId22"/>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a:extLst>
                  <a:ext uri="{FF2B5EF4-FFF2-40B4-BE49-F238E27FC236}">
                    <a16:creationId xmlns:a16="http://schemas.microsoft.com/office/drawing/2014/main" id="{82ED6D7D-F7AC-4F6C-8D1B-2D62CE48B870}"/>
                  </a:ext>
                </a:extLst>
              </p:cNvPr>
              <p:cNvSpPr/>
              <p:nvPr>
                <p:custDataLst>
                  <p:tags r:id="rId23"/>
                </p:custDataLst>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PA-文本框 83">
              <a:extLst>
                <a:ext uri="{FF2B5EF4-FFF2-40B4-BE49-F238E27FC236}">
                  <a16:creationId xmlns:a16="http://schemas.microsoft.com/office/drawing/2014/main" id="{65FA5167-C6F4-44DF-B24E-011CC1FE3F1E}"/>
                </a:ext>
              </a:extLst>
            </p:cNvPr>
            <p:cNvSpPr txBox="1"/>
            <p:nvPr>
              <p:custDataLst>
                <p:tags r:id="rId21"/>
              </p:custDataLst>
            </p:nvPr>
          </p:nvSpPr>
          <p:spPr>
            <a:xfrm>
              <a:off x="1396987" y="833460"/>
              <a:ext cx="2202755"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FUNCTIONS</a:t>
              </a:r>
              <a:endParaRPr lang="zh-CN" altLang="en-US" sz="2000" b="1" spc="300" dirty="0">
                <a:latin typeface="微软雅黑" panose="020B0503020204020204" pitchFamily="34" charset="-122"/>
                <a:ea typeface="微软雅黑" panose="020B0503020204020204" pitchFamily="34" charset="-122"/>
              </a:endParaRPr>
            </a:p>
          </p:txBody>
        </p:sp>
      </p:grpSp>
      <p:grpSp>
        <p:nvGrpSpPr>
          <p:cNvPr id="52" name="组合 51">
            <a:extLst>
              <a:ext uri="{FF2B5EF4-FFF2-40B4-BE49-F238E27FC236}">
                <a16:creationId xmlns:a16="http://schemas.microsoft.com/office/drawing/2014/main" id="{D86EEBA2-5E17-4475-BED1-298A775C3031}"/>
              </a:ext>
            </a:extLst>
          </p:cNvPr>
          <p:cNvGrpSpPr/>
          <p:nvPr/>
        </p:nvGrpSpPr>
        <p:grpSpPr>
          <a:xfrm>
            <a:off x="6079822" y="1382892"/>
            <a:ext cx="213360" cy="211962"/>
            <a:chOff x="1207666" y="863589"/>
            <a:chExt cx="213360" cy="211962"/>
          </a:xfrm>
        </p:grpSpPr>
        <p:sp>
          <p:nvSpPr>
            <p:cNvPr id="53" name="矩形: 圆角 52">
              <a:extLst>
                <a:ext uri="{FF2B5EF4-FFF2-40B4-BE49-F238E27FC236}">
                  <a16:creationId xmlns:a16="http://schemas.microsoft.com/office/drawing/2014/main" id="{279E6279-F145-4C13-8D8D-1FDC18F5DB0B}"/>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A79024D2-0218-4C01-8039-C1FE1B8C8B3D}"/>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A1C0E6BD-79E4-421E-B460-58C00D98E1F2}"/>
              </a:ext>
            </a:extLst>
          </p:cNvPr>
          <p:cNvGrpSpPr/>
          <p:nvPr/>
        </p:nvGrpSpPr>
        <p:grpSpPr>
          <a:xfrm>
            <a:off x="8047081" y="1349533"/>
            <a:ext cx="213360" cy="211962"/>
            <a:chOff x="1207666" y="863589"/>
            <a:chExt cx="213360" cy="211962"/>
          </a:xfrm>
        </p:grpSpPr>
        <p:sp>
          <p:nvSpPr>
            <p:cNvPr id="70" name="矩形: 圆角 69">
              <a:extLst>
                <a:ext uri="{FF2B5EF4-FFF2-40B4-BE49-F238E27FC236}">
                  <a16:creationId xmlns:a16="http://schemas.microsoft.com/office/drawing/2014/main" id="{83C1F5F9-6DE3-4080-8E53-0EA7BAC69371}"/>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EE70094B-EAC9-4BCE-A7CC-D22F4EDF9FCB}"/>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B0D26821-2536-4AD4-A79C-132C4443722E}"/>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3501522" y="551485"/>
            <a:ext cx="2828461" cy="604138"/>
          </a:xfrm>
          <a:prstGeom prst="rect">
            <a:avLst/>
          </a:prstGeom>
        </p:spPr>
      </p:pic>
      <p:pic>
        <p:nvPicPr>
          <p:cNvPr id="89" name="图片 88">
            <a:hlinkClick r:id="rId28" action="ppaction://hlinksldjump"/>
            <a:extLst>
              <a:ext uri="{FF2B5EF4-FFF2-40B4-BE49-F238E27FC236}">
                <a16:creationId xmlns:a16="http://schemas.microsoft.com/office/drawing/2014/main" id="{C468A84B-0C4D-4458-B0D9-AC07D5D37E3A}"/>
              </a:ext>
            </a:extLst>
          </p:cNvPr>
          <p:cNvPicPr>
            <a:picLocks noChangeAspect="1"/>
          </p:cNvPicPr>
          <p:nvPr/>
        </p:nvPicPr>
        <p:blipFill>
          <a:blip r:embed="rId29"/>
          <a:stretch>
            <a:fillRect/>
          </a:stretch>
        </p:blipFill>
        <p:spPr>
          <a:xfrm>
            <a:off x="5987169" y="1717983"/>
            <a:ext cx="5409149" cy="4001195"/>
          </a:xfrm>
          <a:prstGeom prst="rect">
            <a:avLst/>
          </a:prstGeom>
          <a:ln w="88900" cap="sq" cmpd="thickThin">
            <a:solidFill>
              <a:srgbClr val="000000"/>
            </a:solidFill>
            <a:prstDash val="solid"/>
            <a:miter lim="800000"/>
          </a:ln>
          <a:effectLst/>
        </p:spPr>
      </p:pic>
      <p:sp>
        <p:nvSpPr>
          <p:cNvPr id="90" name="PA-文本框 67">
            <a:extLst>
              <a:ext uri="{FF2B5EF4-FFF2-40B4-BE49-F238E27FC236}">
                <a16:creationId xmlns:a16="http://schemas.microsoft.com/office/drawing/2014/main" id="{A41BB9DA-3036-41E4-B6EF-D49F574760C1}"/>
              </a:ext>
            </a:extLst>
          </p:cNvPr>
          <p:cNvSpPr txBox="1"/>
          <p:nvPr>
            <p:custDataLst>
              <p:tags r:id="rId20"/>
            </p:custDataLst>
          </p:nvPr>
        </p:nvSpPr>
        <p:spPr>
          <a:xfrm>
            <a:off x="1024967" y="2401488"/>
            <a:ext cx="4425257" cy="2634183"/>
          </a:xfrm>
          <a:prstGeom prst="rect">
            <a:avLst/>
          </a:prstGeom>
          <a:noFill/>
          <a:ln>
            <a:noFill/>
          </a:ln>
        </p:spPr>
        <p:txBody>
          <a:bodyPr wrap="square" rtlCol="0">
            <a:spAutoFit/>
          </a:bodyPr>
          <a:lstStyle/>
          <a:p>
            <a:pPr algn="just">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Sedentary reminder &amp; Alarm:</a:t>
            </a:r>
          </a:p>
          <a:p>
            <a:pPr algn="just">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When the system in work modes (reading or computer) , it will calculate the sit time. As the sit time reaches a certain number, the buzzer would work.</a:t>
            </a:r>
          </a:p>
          <a:p>
            <a:pPr algn="just">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Users could also set alarm in the webpage, and the buzzer would ring on time.</a:t>
            </a:r>
          </a:p>
        </p:txBody>
      </p:sp>
      <p:sp>
        <p:nvSpPr>
          <p:cNvPr id="3" name="矩形 2">
            <a:extLst>
              <a:ext uri="{FF2B5EF4-FFF2-40B4-BE49-F238E27FC236}">
                <a16:creationId xmlns:a16="http://schemas.microsoft.com/office/drawing/2014/main" id="{D3F429C2-F1BF-4ACE-97A5-AE17EDC96F3F}"/>
              </a:ext>
            </a:extLst>
          </p:cNvPr>
          <p:cNvSpPr/>
          <p:nvPr/>
        </p:nvSpPr>
        <p:spPr>
          <a:xfrm>
            <a:off x="6668234" y="4953965"/>
            <a:ext cx="1508163" cy="6524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4853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7558FA14-8C87-4217-952F-8F11EC0F4361}"/>
              </a:ext>
            </a:extLst>
          </p:cNvPr>
          <p:cNvSpPr/>
          <p:nvPr/>
        </p:nvSpPr>
        <p:spPr>
          <a:xfrm>
            <a:off x="0" y="0"/>
            <a:ext cx="12192000" cy="6858000"/>
          </a:xfrm>
          <a:prstGeom prst="rect">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83F73B1B-6891-4594-BBFC-CBB0B72207B6}"/>
              </a:ext>
            </a:extLst>
          </p:cNvPr>
          <p:cNvGrpSpPr/>
          <p:nvPr/>
        </p:nvGrpSpPr>
        <p:grpSpPr>
          <a:xfrm>
            <a:off x="359611" y="3103548"/>
            <a:ext cx="1044886" cy="958312"/>
            <a:chOff x="1259832" y="3103548"/>
            <a:chExt cx="1044886" cy="958312"/>
          </a:xfrm>
        </p:grpSpPr>
        <p:sp>
          <p:nvSpPr>
            <p:cNvPr id="25" name="矩形: 圆角 24">
              <a:extLst>
                <a:ext uri="{FF2B5EF4-FFF2-40B4-BE49-F238E27FC236}">
                  <a16:creationId xmlns:a16="http://schemas.microsoft.com/office/drawing/2014/main" id="{19A73F62-79EE-4725-A68D-3D7F8253F18F}"/>
                </a:ext>
              </a:extLst>
            </p:cNvPr>
            <p:cNvSpPr/>
            <p:nvPr/>
          </p:nvSpPr>
          <p:spPr>
            <a:xfrm rot="2700000">
              <a:off x="1259832" y="3103548"/>
              <a:ext cx="958312" cy="95831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BB39060A-A971-43E5-975C-A762130A0367}"/>
                </a:ext>
              </a:extLst>
            </p:cNvPr>
            <p:cNvSpPr/>
            <p:nvPr/>
          </p:nvSpPr>
          <p:spPr>
            <a:xfrm rot="18929365">
              <a:off x="1793144" y="3303437"/>
              <a:ext cx="511574" cy="511574"/>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B8F84FF8-0349-424A-AE61-8716EB5769EF}"/>
              </a:ext>
            </a:extLst>
          </p:cNvPr>
          <p:cNvSpPr txBox="1"/>
          <p:nvPr/>
        </p:nvSpPr>
        <p:spPr>
          <a:xfrm>
            <a:off x="5032568" y="451679"/>
            <a:ext cx="6372447" cy="5632311"/>
          </a:xfrm>
          <a:prstGeom prst="rect">
            <a:avLst/>
          </a:prstGeom>
          <a:solidFill>
            <a:schemeClr val="bg1">
              <a:lumMod val="95000"/>
            </a:schemeClr>
          </a:solidFill>
        </p:spPr>
        <p:txBody>
          <a:bodyPr wrap="square" rtlCol="0">
            <a:spAutoFit/>
          </a:bodyPr>
          <a:lstStyle/>
          <a:p>
            <a:pPr>
              <a:buFont typeface="Arial" panose="020B0604020202020204" pitchFamily="34" charset="0"/>
              <a:buChar char="•"/>
            </a:pPr>
            <a:r>
              <a:rPr lang="en-US" altLang="zh-CN" dirty="0"/>
              <a:t>Under sufficient lighting conditions, it is unnecessary to have overly strong lighting, which can lead to energy waste. Some desk lamps cannot adjust their brightness, causing discomfort to the eyes due to environmental changes during work.</a:t>
            </a:r>
          </a:p>
          <a:p>
            <a:pPr>
              <a:buFont typeface="Arial" panose="020B0604020202020204" pitchFamily="34" charset="0"/>
              <a:buChar char="•"/>
            </a:pPr>
            <a:endParaRPr lang="en-US" altLang="zh-CN" dirty="0"/>
          </a:p>
          <a:p>
            <a:endParaRPr lang="en-US" altLang="zh-CN" dirty="0"/>
          </a:p>
          <a:p>
            <a:pPr>
              <a:buFont typeface="Arial" panose="020B0604020202020204" pitchFamily="34" charset="0"/>
              <a:buChar char="•"/>
            </a:pPr>
            <a:r>
              <a:rPr lang="en-US" altLang="zh-CN" dirty="0"/>
              <a:t>Getting up in the middle of the night and navigating in the dark is unsafe, necessitating the automatic activation of a night light.</a:t>
            </a:r>
          </a:p>
          <a:p>
            <a:pPr>
              <a:buFont typeface="Arial" panose="020B0604020202020204" pitchFamily="34" charset="0"/>
              <a:buChar char="•"/>
            </a:pPr>
            <a:endParaRPr lang="en-US" altLang="zh-CN" dirty="0"/>
          </a:p>
          <a:p>
            <a:endParaRPr lang="en-US" altLang="zh-CN" dirty="0"/>
          </a:p>
          <a:p>
            <a:pPr>
              <a:buFont typeface="Arial" panose="020B0604020202020204" pitchFamily="34" charset="0"/>
              <a:buChar char="•"/>
            </a:pPr>
            <a:r>
              <a:rPr lang="en-US" altLang="zh-CN" dirty="0"/>
              <a:t>Many people spend prolonged periods sitting at their desks, which negatively impacts their physical health. We hope to provide some reminders.</a:t>
            </a:r>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en-US" altLang="zh-CN" dirty="0"/>
              <a:t>We hope to have an integrated system that can visually display indoor temperature and humidity and provide suggestions for adjusting the indoor temperature.</a:t>
            </a:r>
          </a:p>
        </p:txBody>
      </p:sp>
      <p:sp>
        <p:nvSpPr>
          <p:cNvPr id="2" name="文本框 1">
            <a:extLst>
              <a:ext uri="{FF2B5EF4-FFF2-40B4-BE49-F238E27FC236}">
                <a16:creationId xmlns:a16="http://schemas.microsoft.com/office/drawing/2014/main" id="{21747F0A-545C-4A22-96FC-419E82684692}"/>
              </a:ext>
            </a:extLst>
          </p:cNvPr>
          <p:cNvSpPr txBox="1"/>
          <p:nvPr/>
        </p:nvSpPr>
        <p:spPr>
          <a:xfrm>
            <a:off x="1432248" y="2428542"/>
            <a:ext cx="4555701" cy="2308324"/>
          </a:xfrm>
          <a:prstGeom prst="rect">
            <a:avLst/>
          </a:prstGeom>
          <a:noFill/>
        </p:spPr>
        <p:txBody>
          <a:bodyPr wrap="square" rtlCol="0">
            <a:spAutoFit/>
          </a:bodyPr>
          <a:lstStyle/>
          <a:p>
            <a:r>
              <a:rPr lang="en-US" altLang="zh-CN" sz="4800" b="1" dirty="0">
                <a:solidFill>
                  <a:schemeClr val="bg2">
                    <a:lumMod val="10000"/>
                  </a:schemeClr>
                </a:solidFill>
                <a:latin typeface="微软雅黑" panose="020B0503020204020204" pitchFamily="34" charset="-122"/>
                <a:ea typeface="微软雅黑" panose="020B0503020204020204" pitchFamily="34" charset="-122"/>
              </a:rPr>
              <a:t>PROBLEM</a:t>
            </a:r>
          </a:p>
          <a:p>
            <a:r>
              <a:rPr lang="en-US" altLang="zh-CN" sz="4800" b="1" dirty="0">
                <a:solidFill>
                  <a:schemeClr val="bg2">
                    <a:lumMod val="10000"/>
                  </a:schemeClr>
                </a:solidFill>
                <a:latin typeface="微软雅黑" panose="020B0503020204020204" pitchFamily="34" charset="-122"/>
                <a:ea typeface="微软雅黑" panose="020B0503020204020204" pitchFamily="34" charset="-122"/>
              </a:rPr>
              <a:t>&amp;</a:t>
            </a:r>
          </a:p>
          <a:p>
            <a:r>
              <a:rPr lang="en-US" altLang="zh-CN" sz="4800" b="1" dirty="0">
                <a:solidFill>
                  <a:schemeClr val="bg2">
                    <a:lumMod val="10000"/>
                  </a:schemeClr>
                </a:solidFill>
                <a:latin typeface="微软雅黑" panose="020B0503020204020204" pitchFamily="34" charset="-122"/>
                <a:ea typeface="微软雅黑" panose="020B0503020204020204" pitchFamily="34" charset="-122"/>
              </a:rPr>
              <a:t>SOLUTION</a:t>
            </a:r>
            <a:r>
              <a:rPr lang="en-US" altLang="zh-CN" sz="4800" b="1" dirty="0">
                <a:solidFill>
                  <a:schemeClr val="bg2">
                    <a:lumMod val="10000"/>
                  </a:schemeClr>
                </a:solidFill>
              </a:rPr>
              <a:t> </a:t>
            </a:r>
            <a:endParaRPr lang="zh-CN" altLang="en-US" sz="4800" b="1" dirty="0">
              <a:solidFill>
                <a:schemeClr val="bg2">
                  <a:lumMod val="10000"/>
                </a:schemeClr>
              </a:solidFill>
            </a:endParaRPr>
          </a:p>
        </p:txBody>
      </p:sp>
      <p:sp>
        <p:nvSpPr>
          <p:cNvPr id="3" name="文本框 2">
            <a:extLst>
              <a:ext uri="{FF2B5EF4-FFF2-40B4-BE49-F238E27FC236}">
                <a16:creationId xmlns:a16="http://schemas.microsoft.com/office/drawing/2014/main" id="{55CD3065-3690-4989-874B-1D39E7147F96}"/>
              </a:ext>
            </a:extLst>
          </p:cNvPr>
          <p:cNvSpPr txBox="1"/>
          <p:nvPr/>
        </p:nvSpPr>
        <p:spPr>
          <a:xfrm>
            <a:off x="5038355" y="1586202"/>
            <a:ext cx="3217763" cy="369332"/>
          </a:xfrm>
          <a:prstGeom prst="rect">
            <a:avLst/>
          </a:prstGeom>
          <a:noFill/>
        </p:spPr>
        <p:txBody>
          <a:bodyPr wrap="square" rtlCol="0">
            <a:spAutoFit/>
          </a:bodyPr>
          <a:lstStyle/>
          <a:p>
            <a:r>
              <a:rPr lang="en-US" altLang="zh-CN" sz="1800" b="1" dirty="0">
                <a:latin typeface="微软雅黑" panose="020B0503020204020204" pitchFamily="34" charset="-122"/>
                <a:ea typeface="微软雅黑" panose="020B0503020204020204" pitchFamily="34" charset="-122"/>
                <a:cs typeface="Arial Unicode MS" panose="020B0604020202020204" pitchFamily="34" charset="-122"/>
                <a:hlinkClick r:id="rId2" action="ppaction://hlinksldjump">
                  <a:extLst>
                    <a:ext uri="{A12FA001-AC4F-418D-AE19-62706E023703}">
                      <ahyp:hlinkClr xmlns:ahyp="http://schemas.microsoft.com/office/drawing/2018/hyperlinkcolor" val="tx"/>
                    </a:ext>
                  </a:extLst>
                </a:hlinkClick>
              </a:rPr>
              <a:t>light intensity control</a:t>
            </a:r>
            <a:endParaRPr lang="zh-CN" altLang="en-US" dirty="0"/>
          </a:p>
        </p:txBody>
      </p:sp>
      <p:sp>
        <p:nvSpPr>
          <p:cNvPr id="11" name="文本框 10">
            <a:extLst>
              <a:ext uri="{FF2B5EF4-FFF2-40B4-BE49-F238E27FC236}">
                <a16:creationId xmlns:a16="http://schemas.microsoft.com/office/drawing/2014/main" id="{F464A75A-C2B3-4865-8D87-69D9127F0621}"/>
              </a:ext>
            </a:extLst>
          </p:cNvPr>
          <p:cNvSpPr txBox="1"/>
          <p:nvPr/>
        </p:nvSpPr>
        <p:spPr>
          <a:xfrm>
            <a:off x="5032568" y="2952261"/>
            <a:ext cx="3217763" cy="369332"/>
          </a:xfrm>
          <a:prstGeom prst="rect">
            <a:avLst/>
          </a:prstGeom>
          <a:noFill/>
        </p:spPr>
        <p:txBody>
          <a:bodyPr wrap="square" rtlCol="0">
            <a:spAutoFit/>
          </a:bodyPr>
          <a:lstStyle/>
          <a:p>
            <a:r>
              <a:rPr lang="en-US" altLang="zh-CN" sz="1800" b="1" dirty="0">
                <a:latin typeface="微软雅黑" panose="020B0503020204020204" pitchFamily="34" charset="-122"/>
                <a:ea typeface="微软雅黑" panose="020B0503020204020204" pitchFamily="34" charset="-122"/>
                <a:cs typeface="Arial Unicode MS" panose="020B0604020202020204" pitchFamily="34" charset="-122"/>
                <a:hlinkClick r:id="rId3" action="ppaction://hlinksldjump">
                  <a:extLst>
                    <a:ext uri="{A12FA001-AC4F-418D-AE19-62706E023703}">
                      <ahyp:hlinkClr xmlns:ahyp="http://schemas.microsoft.com/office/drawing/2018/hyperlinkcolor" val="tx"/>
                    </a:ext>
                  </a:extLst>
                </a:hlinkClick>
              </a:rPr>
              <a:t>Night mode</a:t>
            </a:r>
            <a:endParaRPr lang="zh-CN" altLang="en-US" dirty="0"/>
          </a:p>
        </p:txBody>
      </p:sp>
      <p:sp>
        <p:nvSpPr>
          <p:cNvPr id="12" name="文本框 11">
            <a:extLst>
              <a:ext uri="{FF2B5EF4-FFF2-40B4-BE49-F238E27FC236}">
                <a16:creationId xmlns:a16="http://schemas.microsoft.com/office/drawing/2014/main" id="{789E0079-8FAA-4ABF-A2C4-DE75323D1EF4}"/>
              </a:ext>
            </a:extLst>
          </p:cNvPr>
          <p:cNvSpPr txBox="1"/>
          <p:nvPr/>
        </p:nvSpPr>
        <p:spPr>
          <a:xfrm>
            <a:off x="5024330" y="4333459"/>
            <a:ext cx="5735422" cy="369332"/>
          </a:xfrm>
          <a:prstGeom prst="rect">
            <a:avLst/>
          </a:prstGeom>
          <a:noFill/>
        </p:spPr>
        <p:txBody>
          <a:bodyPr wrap="square" rtlCol="0">
            <a:spAutoFit/>
          </a:bodyPr>
          <a:lstStyle/>
          <a:p>
            <a:r>
              <a:rPr lang="en-US" altLang="zh-CN" sz="1800" b="1" dirty="0">
                <a:latin typeface="微软雅黑" panose="020B0503020204020204" pitchFamily="34" charset="-122"/>
                <a:ea typeface="微软雅黑" panose="020B0503020204020204" pitchFamily="34" charset="-122"/>
                <a:cs typeface="Arial Unicode MS" panose="020B0604020202020204" pitchFamily="34" charset="-122"/>
                <a:hlinkClick r:id="rId4" action="ppaction://hlinksldjump">
                  <a:extLst>
                    <a:ext uri="{A12FA001-AC4F-418D-AE19-62706E023703}">
                      <ahyp:hlinkClr xmlns:ahyp="http://schemas.microsoft.com/office/drawing/2018/hyperlinkcolor" val="tx"/>
                    </a:ext>
                  </a:extLst>
                </a:hlinkClick>
              </a:rPr>
              <a:t>Mode </a:t>
            </a:r>
            <a:r>
              <a:rPr lang="en-US" altLang="zh-CN" b="1" dirty="0">
                <a:latin typeface="微软雅黑" panose="020B0503020204020204" pitchFamily="34" charset="-122"/>
                <a:ea typeface="微软雅黑" panose="020B0503020204020204" pitchFamily="34" charset="-122"/>
                <a:cs typeface="Arial Unicode MS" panose="020B0604020202020204" pitchFamily="34" charset="-122"/>
                <a:hlinkClick r:id="rId4" action="ppaction://hlinksldjump">
                  <a:extLst>
                    <a:ext uri="{A12FA001-AC4F-418D-AE19-62706E023703}">
                      <ahyp:hlinkClr xmlns:ahyp="http://schemas.microsoft.com/office/drawing/2018/hyperlinkcolor" val="tx"/>
                    </a:ext>
                  </a:extLst>
                </a:hlinkClick>
              </a:rPr>
              <a:t>r</a:t>
            </a:r>
            <a:r>
              <a:rPr lang="en-US" altLang="zh-CN" sz="1800" b="1" dirty="0">
                <a:latin typeface="微软雅黑" panose="020B0503020204020204" pitchFamily="34" charset="-122"/>
                <a:ea typeface="微软雅黑" panose="020B0503020204020204" pitchFamily="34" charset="-122"/>
                <a:cs typeface="Arial Unicode MS" panose="020B0604020202020204" pitchFamily="34" charset="-122"/>
                <a:hlinkClick r:id="rId4" action="ppaction://hlinksldjump">
                  <a:extLst>
                    <a:ext uri="{A12FA001-AC4F-418D-AE19-62706E023703}">
                      <ahyp:hlinkClr xmlns:ahyp="http://schemas.microsoft.com/office/drawing/2018/hyperlinkcolor" val="tx"/>
                    </a:ext>
                  </a:extLst>
                </a:hlinkClick>
              </a:rPr>
              <a:t>ecognition </a:t>
            </a:r>
            <a:r>
              <a:rPr lang="en-US" altLang="zh-CN" sz="1800" b="1" dirty="0">
                <a:latin typeface="微软雅黑" panose="020B0503020204020204" pitchFamily="34" charset="-122"/>
                <a:ea typeface="微软雅黑" panose="020B0503020204020204" pitchFamily="34" charset="-122"/>
                <a:cs typeface="Arial Unicode MS" panose="020B0604020202020204" pitchFamily="34" charset="-122"/>
              </a:rPr>
              <a:t>and </a:t>
            </a:r>
            <a:r>
              <a:rPr lang="en-US" altLang="zh-CN" sz="1800" b="1" dirty="0">
                <a:latin typeface="微软雅黑" panose="020B0503020204020204" pitchFamily="34" charset="-122"/>
                <a:ea typeface="微软雅黑" panose="020B0503020204020204" pitchFamily="34" charset="-122"/>
                <a:cs typeface="Arial Unicode MS" panose="020B0604020202020204" pitchFamily="34" charset="-122"/>
                <a:hlinkClick r:id="rId5" action="ppaction://hlinksldjump">
                  <a:extLst>
                    <a:ext uri="{A12FA001-AC4F-418D-AE19-62706E023703}">
                      <ahyp:hlinkClr xmlns:ahyp="http://schemas.microsoft.com/office/drawing/2018/hyperlinkcolor" val="tx"/>
                    </a:ext>
                  </a:extLst>
                </a:hlinkClick>
              </a:rPr>
              <a:t>sedentary reminder</a:t>
            </a:r>
            <a:endParaRPr lang="zh-CN" altLang="en-US" dirty="0"/>
          </a:p>
        </p:txBody>
      </p:sp>
      <p:sp>
        <p:nvSpPr>
          <p:cNvPr id="13" name="文本框 12">
            <a:extLst>
              <a:ext uri="{FF2B5EF4-FFF2-40B4-BE49-F238E27FC236}">
                <a16:creationId xmlns:a16="http://schemas.microsoft.com/office/drawing/2014/main" id="{244A0BC8-C2B1-4680-95F9-662D66B45010}"/>
              </a:ext>
            </a:extLst>
          </p:cNvPr>
          <p:cNvSpPr txBox="1"/>
          <p:nvPr/>
        </p:nvSpPr>
        <p:spPr>
          <a:xfrm>
            <a:off x="5032568" y="6028355"/>
            <a:ext cx="5735422" cy="369332"/>
          </a:xfrm>
          <a:prstGeom prst="rect">
            <a:avLst/>
          </a:prstGeom>
          <a:noFill/>
        </p:spPr>
        <p:txBody>
          <a:bodyPr wrap="square" rtlCol="0">
            <a:spAutoFit/>
          </a:bodyPr>
          <a:lstStyle/>
          <a:p>
            <a:r>
              <a:rPr lang="en-US" altLang="zh-CN" sz="1800" b="1" dirty="0">
                <a:latin typeface="微软雅黑" panose="020B0503020204020204" pitchFamily="34" charset="-122"/>
                <a:ea typeface="微软雅黑" panose="020B0503020204020204" pitchFamily="34" charset="-122"/>
                <a:cs typeface="Arial Unicode MS" panose="020B0604020202020204" pitchFamily="34" charset="-122"/>
                <a:hlinkClick r:id="rId6" action="ppaction://hlinksldjump">
                  <a:extLst>
                    <a:ext uri="{A12FA001-AC4F-418D-AE19-62706E023703}">
                      <ahyp:hlinkClr xmlns:ahyp="http://schemas.microsoft.com/office/drawing/2018/hyperlinkcolor" val="tx"/>
                    </a:ext>
                  </a:extLst>
                </a:hlinkClick>
              </a:rPr>
              <a:t>Environment information showed on webpage</a:t>
            </a:r>
            <a:endParaRPr lang="zh-CN" altLang="en-US" dirty="0"/>
          </a:p>
        </p:txBody>
      </p:sp>
    </p:spTree>
    <p:extLst>
      <p:ext uri="{BB962C8B-B14F-4D97-AF65-F5344CB8AC3E}">
        <p14:creationId xmlns:p14="http://schemas.microsoft.com/office/powerpoint/2010/main" val="629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845AF61D-1995-4D14-AD90-B7BC64431F7B}"/>
              </a:ext>
            </a:extLst>
          </p:cNvPr>
          <p:cNvGrpSpPr/>
          <p:nvPr/>
        </p:nvGrpSpPr>
        <p:grpSpPr>
          <a:xfrm>
            <a:off x="1052187" y="711189"/>
            <a:ext cx="213360" cy="211962"/>
            <a:chOff x="1207666" y="863589"/>
            <a:chExt cx="213360" cy="211962"/>
          </a:xfrm>
        </p:grpSpPr>
        <p:sp>
          <p:nvSpPr>
            <p:cNvPr id="50" name="矩形: 圆角 49">
              <a:extLst>
                <a:ext uri="{FF2B5EF4-FFF2-40B4-BE49-F238E27FC236}">
                  <a16:creationId xmlns:a16="http://schemas.microsoft.com/office/drawing/2014/main" id="{CB0BEBBF-FEFC-4837-9DAC-5567707F1154}"/>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54F765AD-0DC1-4AB2-BC0D-76BE094E4646}"/>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PA-圆角矩形 23">
            <a:extLst>
              <a:ext uri="{FF2B5EF4-FFF2-40B4-BE49-F238E27FC236}">
                <a16:creationId xmlns:a16="http://schemas.microsoft.com/office/drawing/2014/main" id="{C297A69A-A5FE-4055-AF6F-93F0F0A2C12C}"/>
              </a:ext>
            </a:extLst>
          </p:cNvPr>
          <p:cNvSpPr/>
          <p:nvPr>
            <p:custDataLst>
              <p:tags r:id="rId1"/>
            </p:custDataLst>
          </p:nvPr>
        </p:nvSpPr>
        <p:spPr>
          <a:xfrm flipH="1">
            <a:off x="7690788" y="153167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24">
            <a:extLst>
              <a:ext uri="{FF2B5EF4-FFF2-40B4-BE49-F238E27FC236}">
                <a16:creationId xmlns:a16="http://schemas.microsoft.com/office/drawing/2014/main" id="{FDA8273A-F376-4B6F-BFF5-E36711DB1379}"/>
              </a:ext>
            </a:extLst>
          </p:cNvPr>
          <p:cNvSpPr/>
          <p:nvPr>
            <p:custDataLst>
              <p:tags r:id="rId2"/>
            </p:custDataLst>
          </p:nvPr>
        </p:nvSpPr>
        <p:spPr>
          <a:xfrm flipH="1">
            <a:off x="6858494" y="1291544"/>
            <a:ext cx="319105" cy="31910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25">
            <a:extLst>
              <a:ext uri="{FF2B5EF4-FFF2-40B4-BE49-F238E27FC236}">
                <a16:creationId xmlns:a16="http://schemas.microsoft.com/office/drawing/2014/main" id="{530C3FDD-0ED7-44B5-9709-63B08C0DC5FF}"/>
              </a:ext>
            </a:extLst>
          </p:cNvPr>
          <p:cNvSpPr/>
          <p:nvPr>
            <p:custDataLst>
              <p:tags r:id="rId3"/>
            </p:custDataLst>
          </p:nvPr>
        </p:nvSpPr>
        <p:spPr>
          <a:xfrm flipH="1">
            <a:off x="4262628" y="-277530"/>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6">
            <a:extLst>
              <a:ext uri="{FF2B5EF4-FFF2-40B4-BE49-F238E27FC236}">
                <a16:creationId xmlns:a16="http://schemas.microsoft.com/office/drawing/2014/main" id="{286283E0-34CF-43DF-B776-67AD5E82E63A}"/>
              </a:ext>
            </a:extLst>
          </p:cNvPr>
          <p:cNvSpPr/>
          <p:nvPr>
            <p:custDataLst>
              <p:tags r:id="rId4"/>
            </p:custDataLst>
          </p:nvPr>
        </p:nvSpPr>
        <p:spPr>
          <a:xfrm flipH="1">
            <a:off x="6858494" y="941556"/>
            <a:ext cx="257289" cy="25728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圆角矩形 27">
            <a:extLst>
              <a:ext uri="{FF2B5EF4-FFF2-40B4-BE49-F238E27FC236}">
                <a16:creationId xmlns:a16="http://schemas.microsoft.com/office/drawing/2014/main" id="{5DC0D807-BF30-4A2F-B732-742DA8730DAC}"/>
              </a:ext>
            </a:extLst>
          </p:cNvPr>
          <p:cNvSpPr/>
          <p:nvPr>
            <p:custDataLst>
              <p:tags r:id="rId5"/>
            </p:custDataLst>
          </p:nvPr>
        </p:nvSpPr>
        <p:spPr>
          <a:xfrm flipH="1">
            <a:off x="6044026" y="675741"/>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圆角矩形 28">
            <a:extLst>
              <a:ext uri="{FF2B5EF4-FFF2-40B4-BE49-F238E27FC236}">
                <a16:creationId xmlns:a16="http://schemas.microsoft.com/office/drawing/2014/main" id="{4EB4DBB6-E7C4-474A-8C70-C8302873D76C}"/>
              </a:ext>
            </a:extLst>
          </p:cNvPr>
          <p:cNvSpPr/>
          <p:nvPr>
            <p:custDataLst>
              <p:tags r:id="rId6"/>
            </p:custDataLst>
          </p:nvPr>
        </p:nvSpPr>
        <p:spPr>
          <a:xfrm flipH="1">
            <a:off x="5013114" y="287446"/>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9">
            <a:extLst>
              <a:ext uri="{FF2B5EF4-FFF2-40B4-BE49-F238E27FC236}">
                <a16:creationId xmlns:a16="http://schemas.microsoft.com/office/drawing/2014/main" id="{D8E86CAD-6F03-46B5-93E1-EEC85B185C69}"/>
              </a:ext>
            </a:extLst>
          </p:cNvPr>
          <p:cNvSpPr/>
          <p:nvPr>
            <p:custDataLst>
              <p:tags r:id="rId7"/>
            </p:custDataLst>
          </p:nvPr>
        </p:nvSpPr>
        <p:spPr>
          <a:xfrm flipH="1">
            <a:off x="7399903" y="3136120"/>
            <a:ext cx="668911" cy="668911"/>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圆角矩形 33">
            <a:extLst>
              <a:ext uri="{FF2B5EF4-FFF2-40B4-BE49-F238E27FC236}">
                <a16:creationId xmlns:a16="http://schemas.microsoft.com/office/drawing/2014/main" id="{A565441B-23CC-4E40-8DEC-2A9F24E346D2}"/>
              </a:ext>
            </a:extLst>
          </p:cNvPr>
          <p:cNvSpPr/>
          <p:nvPr>
            <p:custDataLst>
              <p:tags r:id="rId8"/>
            </p:custDataLst>
          </p:nvPr>
        </p:nvSpPr>
        <p:spPr>
          <a:xfrm flipH="1">
            <a:off x="6574422" y="3954003"/>
            <a:ext cx="296828" cy="29682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圆角矩形 35">
            <a:extLst>
              <a:ext uri="{FF2B5EF4-FFF2-40B4-BE49-F238E27FC236}">
                <a16:creationId xmlns:a16="http://schemas.microsoft.com/office/drawing/2014/main" id="{E349C6AF-6E88-4DA5-94EF-F7AE92939316}"/>
              </a:ext>
            </a:extLst>
          </p:cNvPr>
          <p:cNvSpPr/>
          <p:nvPr>
            <p:custDataLst>
              <p:tags r:id="rId9"/>
            </p:custDataLst>
          </p:nvPr>
        </p:nvSpPr>
        <p:spPr>
          <a:xfrm flipH="1">
            <a:off x="7240819" y="1104575"/>
            <a:ext cx="290885" cy="29088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圆角矩形 36">
            <a:extLst>
              <a:ext uri="{FF2B5EF4-FFF2-40B4-BE49-F238E27FC236}">
                <a16:creationId xmlns:a16="http://schemas.microsoft.com/office/drawing/2014/main" id="{E6A1BEB8-08D9-4FD4-ABA3-3DD3577583AD}"/>
              </a:ext>
            </a:extLst>
          </p:cNvPr>
          <p:cNvSpPr/>
          <p:nvPr>
            <p:custDataLst>
              <p:tags r:id="rId10"/>
            </p:custDataLst>
          </p:nvPr>
        </p:nvSpPr>
        <p:spPr>
          <a:xfrm flipH="1">
            <a:off x="6455019" y="981017"/>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圆角矩形 37">
            <a:extLst>
              <a:ext uri="{FF2B5EF4-FFF2-40B4-BE49-F238E27FC236}">
                <a16:creationId xmlns:a16="http://schemas.microsoft.com/office/drawing/2014/main" id="{4E72C036-C872-42E9-9009-26F4DDAE2924}"/>
              </a:ext>
            </a:extLst>
          </p:cNvPr>
          <p:cNvSpPr/>
          <p:nvPr>
            <p:custDataLst>
              <p:tags r:id="rId11"/>
            </p:custDataLst>
          </p:nvPr>
        </p:nvSpPr>
        <p:spPr>
          <a:xfrm flipH="1">
            <a:off x="6333715" y="1248928"/>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圆角矩形 38">
            <a:extLst>
              <a:ext uri="{FF2B5EF4-FFF2-40B4-BE49-F238E27FC236}">
                <a16:creationId xmlns:a16="http://schemas.microsoft.com/office/drawing/2014/main" id="{286D4F7B-49A7-4860-A3F7-6BD40AFBE33D}"/>
              </a:ext>
            </a:extLst>
          </p:cNvPr>
          <p:cNvSpPr/>
          <p:nvPr>
            <p:custDataLst>
              <p:tags r:id="rId12"/>
            </p:custDataLst>
          </p:nvPr>
        </p:nvSpPr>
        <p:spPr>
          <a:xfrm flipH="1">
            <a:off x="6668234" y="2022455"/>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圆角矩形 53">
            <a:extLst>
              <a:ext uri="{FF2B5EF4-FFF2-40B4-BE49-F238E27FC236}">
                <a16:creationId xmlns:a16="http://schemas.microsoft.com/office/drawing/2014/main" id="{8F36C95B-D3D9-4F3A-A4B0-D1333459601C}"/>
              </a:ext>
            </a:extLst>
          </p:cNvPr>
          <p:cNvSpPr/>
          <p:nvPr>
            <p:custDataLst>
              <p:tags r:id="rId13"/>
            </p:custDataLst>
          </p:nvPr>
        </p:nvSpPr>
        <p:spPr>
          <a:xfrm flipH="1">
            <a:off x="7153843" y="2508065"/>
            <a:ext cx="246060" cy="24606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PA-圆角矩形 54">
            <a:extLst>
              <a:ext uri="{FF2B5EF4-FFF2-40B4-BE49-F238E27FC236}">
                <a16:creationId xmlns:a16="http://schemas.microsoft.com/office/drawing/2014/main" id="{64AD91A7-6599-4985-8965-999E83B0379A}"/>
              </a:ext>
            </a:extLst>
          </p:cNvPr>
          <p:cNvSpPr/>
          <p:nvPr>
            <p:custDataLst>
              <p:tags r:id="rId14"/>
            </p:custDataLst>
          </p:nvPr>
        </p:nvSpPr>
        <p:spPr>
          <a:xfrm flipH="1">
            <a:off x="7399903" y="3872965"/>
            <a:ext cx="159137" cy="159137"/>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圆角矩形 55">
            <a:extLst>
              <a:ext uri="{FF2B5EF4-FFF2-40B4-BE49-F238E27FC236}">
                <a16:creationId xmlns:a16="http://schemas.microsoft.com/office/drawing/2014/main" id="{BCFD670F-E426-4E7B-9505-1FB0A31C3664}"/>
              </a:ext>
            </a:extLst>
          </p:cNvPr>
          <p:cNvSpPr/>
          <p:nvPr>
            <p:custDataLst>
              <p:tags r:id="rId15"/>
            </p:custDataLst>
          </p:nvPr>
        </p:nvSpPr>
        <p:spPr>
          <a:xfrm rot="5400000">
            <a:off x="7933591" y="1266427"/>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PA-组合 1">
            <a:extLst>
              <a:ext uri="{FF2B5EF4-FFF2-40B4-BE49-F238E27FC236}">
                <a16:creationId xmlns:a16="http://schemas.microsoft.com/office/drawing/2014/main" id="{3177B8F6-6A12-4E71-B1D4-6F0B43E75659}"/>
              </a:ext>
            </a:extLst>
          </p:cNvPr>
          <p:cNvGrpSpPr/>
          <p:nvPr>
            <p:custDataLst>
              <p:tags r:id="rId16"/>
            </p:custDataLst>
          </p:nvPr>
        </p:nvGrpSpPr>
        <p:grpSpPr>
          <a:xfrm>
            <a:off x="4054677" y="1281063"/>
            <a:ext cx="2324533" cy="396830"/>
            <a:chOff x="4802715" y="1281063"/>
            <a:chExt cx="1576495" cy="396830"/>
          </a:xfrm>
        </p:grpSpPr>
        <p:sp>
          <p:nvSpPr>
            <p:cNvPr id="64" name="PA-圆角矩形 63">
              <a:extLst>
                <a:ext uri="{FF2B5EF4-FFF2-40B4-BE49-F238E27FC236}">
                  <a16:creationId xmlns:a16="http://schemas.microsoft.com/office/drawing/2014/main" id="{597AE14A-3B7B-4EA5-A47F-FA64C0E13D14}"/>
                </a:ext>
              </a:extLst>
            </p:cNvPr>
            <p:cNvSpPr/>
            <p:nvPr>
              <p:custDataLst>
                <p:tags r:id="rId24"/>
              </p:custDataLst>
            </p:nvPr>
          </p:nvSpPr>
          <p:spPr>
            <a:xfrm rot="5400000">
              <a:off x="5984589" y="1281064"/>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PA-文本框 66">
              <a:extLst>
                <a:ext uri="{FF2B5EF4-FFF2-40B4-BE49-F238E27FC236}">
                  <a16:creationId xmlns:a16="http://schemas.microsoft.com/office/drawing/2014/main" id="{0EC09DEE-7D4E-4F9F-9FA9-F776F7A7BA9D}"/>
                </a:ext>
              </a:extLst>
            </p:cNvPr>
            <p:cNvSpPr txBox="1"/>
            <p:nvPr>
              <p:custDataLst>
                <p:tags r:id="rId25"/>
              </p:custDataLst>
            </p:nvPr>
          </p:nvSpPr>
          <p:spPr>
            <a:xfrm>
              <a:off x="4802715" y="1308561"/>
              <a:ext cx="1109050" cy="369332"/>
            </a:xfrm>
            <a:prstGeom prst="rect">
              <a:avLst/>
            </a:prstGeom>
            <a:noFill/>
          </p:spPr>
          <p:txBody>
            <a:bodyPr wrap="square">
              <a:spAutoFit/>
            </a:bodyPr>
            <a:lstStyle/>
            <a:p>
              <a:pPr algn="ctr"/>
              <a:endParaRPr lang="zh-CN" altLang="en-US" b="1" dirty="0">
                <a:solidFill>
                  <a:schemeClr val="bg2">
                    <a:lumMod val="10000"/>
                  </a:schemeClr>
                </a:solidFill>
                <a:latin typeface="+mn-ea"/>
              </a:endParaRPr>
            </a:p>
          </p:txBody>
        </p:sp>
      </p:grpSp>
      <p:sp>
        <p:nvSpPr>
          <p:cNvPr id="68" name="PA-文本框 67">
            <a:extLst>
              <a:ext uri="{FF2B5EF4-FFF2-40B4-BE49-F238E27FC236}">
                <a16:creationId xmlns:a16="http://schemas.microsoft.com/office/drawing/2014/main" id="{B6DF9364-064B-49F8-B972-63AC5B2FB89A}"/>
              </a:ext>
            </a:extLst>
          </p:cNvPr>
          <p:cNvSpPr txBox="1"/>
          <p:nvPr>
            <p:custDataLst>
              <p:tags r:id="rId17"/>
            </p:custDataLst>
          </p:nvPr>
        </p:nvSpPr>
        <p:spPr>
          <a:xfrm>
            <a:off x="1052187" y="2081444"/>
            <a:ext cx="4425257" cy="3742178"/>
          </a:xfrm>
          <a:prstGeom prst="rect">
            <a:avLst/>
          </a:prstGeom>
          <a:noFill/>
          <a:ln>
            <a:noFill/>
          </a:ln>
        </p:spPr>
        <p:txBody>
          <a:bodyPr wrap="square" rtlCol="0">
            <a:spAutoFit/>
          </a:bodyPr>
          <a:lstStyle/>
          <a:p>
            <a:pPr algn="just">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light intensity control:</a:t>
            </a:r>
          </a:p>
          <a:p>
            <a:pPr marL="171450" indent="-171450" algn="just">
              <a:lnSpc>
                <a:spcPct val="150000"/>
              </a:lnSpc>
              <a:buFontTx/>
              <a:buChar char="-"/>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Auto: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In those work modes, the current light intensity measured by the photoresistor sensor is incorporated into the light intensity function, which is used to adjust the brightness of LEDs.</a:t>
            </a:r>
          </a:p>
          <a:p>
            <a:pPr marL="171450" indent="-171450" algn="just">
              <a:lnSpc>
                <a:spcPct val="150000"/>
              </a:lnSpc>
              <a:buFontTx/>
              <a:buChar char="-"/>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Manual: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Users could use the webpage to turn on/off the LEDs. Also, the brightness of LEDs could also be controlled by the webpage.</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0" name="PA-圆角矩形 79">
            <a:extLst>
              <a:ext uri="{FF2B5EF4-FFF2-40B4-BE49-F238E27FC236}">
                <a16:creationId xmlns:a16="http://schemas.microsoft.com/office/drawing/2014/main" id="{944EE6B3-8C64-47AC-8560-323A08A9253B}"/>
              </a:ext>
            </a:extLst>
          </p:cNvPr>
          <p:cNvSpPr/>
          <p:nvPr>
            <p:custDataLst>
              <p:tags r:id="rId18"/>
            </p:custDataLst>
          </p:nvPr>
        </p:nvSpPr>
        <p:spPr>
          <a:xfrm>
            <a:off x="4391709" y="6723887"/>
            <a:ext cx="113723" cy="107641"/>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PA-圆角矩形 80">
            <a:extLst>
              <a:ext uri="{FF2B5EF4-FFF2-40B4-BE49-F238E27FC236}">
                <a16:creationId xmlns:a16="http://schemas.microsoft.com/office/drawing/2014/main" id="{FE0A856B-4C1F-4BBB-A308-30E664F92C70}"/>
              </a:ext>
            </a:extLst>
          </p:cNvPr>
          <p:cNvSpPr/>
          <p:nvPr>
            <p:custDataLst>
              <p:tags r:id="rId19"/>
            </p:custDataLst>
          </p:nvPr>
        </p:nvSpPr>
        <p:spPr>
          <a:xfrm flipH="1">
            <a:off x="6948212" y="4082327"/>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PA-组合 81">
            <a:extLst>
              <a:ext uri="{FF2B5EF4-FFF2-40B4-BE49-F238E27FC236}">
                <a16:creationId xmlns:a16="http://schemas.microsoft.com/office/drawing/2014/main" id="{C40EAD5C-AE5A-499A-ABC6-29823368C222}"/>
              </a:ext>
            </a:extLst>
          </p:cNvPr>
          <p:cNvGrpSpPr/>
          <p:nvPr>
            <p:custDataLst>
              <p:tags r:id="rId20"/>
            </p:custDataLst>
          </p:nvPr>
        </p:nvGrpSpPr>
        <p:grpSpPr>
          <a:xfrm>
            <a:off x="1055919" y="634888"/>
            <a:ext cx="2451662" cy="400110"/>
            <a:chOff x="1148080" y="833460"/>
            <a:chExt cx="2451662" cy="400110"/>
          </a:xfrm>
        </p:grpSpPr>
        <p:grpSp>
          <p:nvGrpSpPr>
            <p:cNvPr id="83" name="组合 82">
              <a:extLst>
                <a:ext uri="{FF2B5EF4-FFF2-40B4-BE49-F238E27FC236}">
                  <a16:creationId xmlns:a16="http://schemas.microsoft.com/office/drawing/2014/main" id="{06D3DE2D-618D-44B9-AC29-439DA15A6E00}"/>
                </a:ext>
              </a:extLst>
            </p:cNvPr>
            <p:cNvGrpSpPr/>
            <p:nvPr/>
          </p:nvGrpSpPr>
          <p:grpSpPr>
            <a:xfrm>
              <a:off x="1148080" y="909761"/>
              <a:ext cx="213360" cy="211962"/>
              <a:chOff x="1890216" y="1981983"/>
              <a:chExt cx="2664431" cy="2646982"/>
            </a:xfrm>
          </p:grpSpPr>
          <p:sp>
            <p:nvSpPr>
              <p:cNvPr id="85" name="PA-圆角矩形 84">
                <a:extLst>
                  <a:ext uri="{FF2B5EF4-FFF2-40B4-BE49-F238E27FC236}">
                    <a16:creationId xmlns:a16="http://schemas.microsoft.com/office/drawing/2014/main" id="{DDA0D906-07D5-4B7F-8340-66B3FCF0E6C4}"/>
                  </a:ext>
                </a:extLst>
              </p:cNvPr>
              <p:cNvSpPr/>
              <p:nvPr>
                <p:custDataLst>
                  <p:tags r:id="rId22"/>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a:extLst>
                  <a:ext uri="{FF2B5EF4-FFF2-40B4-BE49-F238E27FC236}">
                    <a16:creationId xmlns:a16="http://schemas.microsoft.com/office/drawing/2014/main" id="{82ED6D7D-F7AC-4F6C-8D1B-2D62CE48B870}"/>
                  </a:ext>
                </a:extLst>
              </p:cNvPr>
              <p:cNvSpPr/>
              <p:nvPr>
                <p:custDataLst>
                  <p:tags r:id="rId23"/>
                </p:custDataLst>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PA-文本框 83">
              <a:extLst>
                <a:ext uri="{FF2B5EF4-FFF2-40B4-BE49-F238E27FC236}">
                  <a16:creationId xmlns:a16="http://schemas.microsoft.com/office/drawing/2014/main" id="{65FA5167-C6F4-44DF-B24E-011CC1FE3F1E}"/>
                </a:ext>
              </a:extLst>
            </p:cNvPr>
            <p:cNvSpPr txBox="1"/>
            <p:nvPr>
              <p:custDataLst>
                <p:tags r:id="rId21"/>
              </p:custDataLst>
            </p:nvPr>
          </p:nvSpPr>
          <p:spPr>
            <a:xfrm>
              <a:off x="1396987" y="833460"/>
              <a:ext cx="2202755"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FUNCTIONS</a:t>
              </a:r>
              <a:endParaRPr lang="zh-CN" altLang="en-US" sz="2000" b="1" spc="300" dirty="0">
                <a:latin typeface="微软雅黑" panose="020B0503020204020204" pitchFamily="34" charset="-122"/>
                <a:ea typeface="微软雅黑" panose="020B0503020204020204" pitchFamily="34" charset="-122"/>
              </a:endParaRPr>
            </a:p>
          </p:txBody>
        </p:sp>
      </p:grpSp>
      <p:grpSp>
        <p:nvGrpSpPr>
          <p:cNvPr id="52" name="组合 51">
            <a:extLst>
              <a:ext uri="{FF2B5EF4-FFF2-40B4-BE49-F238E27FC236}">
                <a16:creationId xmlns:a16="http://schemas.microsoft.com/office/drawing/2014/main" id="{D86EEBA2-5E17-4475-BED1-298A775C3031}"/>
              </a:ext>
            </a:extLst>
          </p:cNvPr>
          <p:cNvGrpSpPr/>
          <p:nvPr/>
        </p:nvGrpSpPr>
        <p:grpSpPr>
          <a:xfrm>
            <a:off x="6079822" y="1382892"/>
            <a:ext cx="213360" cy="211962"/>
            <a:chOff x="1207666" y="863589"/>
            <a:chExt cx="213360" cy="211962"/>
          </a:xfrm>
        </p:grpSpPr>
        <p:sp>
          <p:nvSpPr>
            <p:cNvPr id="53" name="矩形: 圆角 52">
              <a:extLst>
                <a:ext uri="{FF2B5EF4-FFF2-40B4-BE49-F238E27FC236}">
                  <a16:creationId xmlns:a16="http://schemas.microsoft.com/office/drawing/2014/main" id="{279E6279-F145-4C13-8D8D-1FDC18F5DB0B}"/>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A79024D2-0218-4C01-8039-C1FE1B8C8B3D}"/>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A1C0E6BD-79E4-421E-B460-58C00D98E1F2}"/>
              </a:ext>
            </a:extLst>
          </p:cNvPr>
          <p:cNvGrpSpPr/>
          <p:nvPr/>
        </p:nvGrpSpPr>
        <p:grpSpPr>
          <a:xfrm>
            <a:off x="8047081" y="1349533"/>
            <a:ext cx="213360" cy="211962"/>
            <a:chOff x="1207666" y="863589"/>
            <a:chExt cx="213360" cy="211962"/>
          </a:xfrm>
        </p:grpSpPr>
        <p:sp>
          <p:nvSpPr>
            <p:cNvPr id="70" name="矩形: 圆角 69">
              <a:extLst>
                <a:ext uri="{FF2B5EF4-FFF2-40B4-BE49-F238E27FC236}">
                  <a16:creationId xmlns:a16="http://schemas.microsoft.com/office/drawing/2014/main" id="{83C1F5F9-6DE3-4080-8E53-0EA7BAC69371}"/>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EE70094B-EAC9-4BCE-A7CC-D22F4EDF9FCB}"/>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9" name="图片 88">
            <a:hlinkClick r:id="rId27" action="ppaction://hlinksldjump"/>
            <a:extLst>
              <a:ext uri="{FF2B5EF4-FFF2-40B4-BE49-F238E27FC236}">
                <a16:creationId xmlns:a16="http://schemas.microsoft.com/office/drawing/2014/main" id="{C468A84B-0C4D-4458-B0D9-AC07D5D37E3A}"/>
              </a:ext>
            </a:extLst>
          </p:cNvPr>
          <p:cNvPicPr>
            <a:picLocks noChangeAspect="1"/>
          </p:cNvPicPr>
          <p:nvPr/>
        </p:nvPicPr>
        <p:blipFill>
          <a:blip r:embed="rId28"/>
          <a:stretch>
            <a:fillRect/>
          </a:stretch>
        </p:blipFill>
        <p:spPr>
          <a:xfrm>
            <a:off x="5987169" y="1717983"/>
            <a:ext cx="5409149" cy="4001195"/>
          </a:xfrm>
          <a:prstGeom prst="rect">
            <a:avLst/>
          </a:prstGeom>
          <a:ln w="88900" cap="sq" cmpd="thickThin">
            <a:solidFill>
              <a:srgbClr val="000000"/>
            </a:solidFill>
            <a:prstDash val="solid"/>
            <a:miter lim="800000"/>
          </a:ln>
          <a:effectLst/>
        </p:spPr>
      </p:pic>
      <p:pic>
        <p:nvPicPr>
          <p:cNvPr id="42" name="图片 41">
            <a:extLst>
              <a:ext uri="{FF2B5EF4-FFF2-40B4-BE49-F238E27FC236}">
                <a16:creationId xmlns:a16="http://schemas.microsoft.com/office/drawing/2014/main" id="{8AA29FAB-CA63-4B56-AC0D-55764414707F}"/>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3501522" y="551485"/>
            <a:ext cx="2828461" cy="604138"/>
          </a:xfrm>
          <a:prstGeom prst="rect">
            <a:avLst/>
          </a:prstGeom>
        </p:spPr>
      </p:pic>
      <p:sp>
        <p:nvSpPr>
          <p:cNvPr id="3" name="矩形 2">
            <a:extLst>
              <a:ext uri="{FF2B5EF4-FFF2-40B4-BE49-F238E27FC236}">
                <a16:creationId xmlns:a16="http://schemas.microsoft.com/office/drawing/2014/main" id="{F9CA9D12-CA77-4035-82D7-C1F12B825855}"/>
              </a:ext>
            </a:extLst>
          </p:cNvPr>
          <p:cNvSpPr/>
          <p:nvPr/>
        </p:nvSpPr>
        <p:spPr>
          <a:xfrm>
            <a:off x="6044026" y="3954003"/>
            <a:ext cx="3296744" cy="51913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81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845AF61D-1995-4D14-AD90-B7BC64431F7B}"/>
              </a:ext>
            </a:extLst>
          </p:cNvPr>
          <p:cNvGrpSpPr/>
          <p:nvPr/>
        </p:nvGrpSpPr>
        <p:grpSpPr>
          <a:xfrm>
            <a:off x="1052187" y="711189"/>
            <a:ext cx="213360" cy="211962"/>
            <a:chOff x="1207666" y="863589"/>
            <a:chExt cx="213360" cy="211962"/>
          </a:xfrm>
        </p:grpSpPr>
        <p:sp>
          <p:nvSpPr>
            <p:cNvPr id="50" name="矩形: 圆角 49">
              <a:extLst>
                <a:ext uri="{FF2B5EF4-FFF2-40B4-BE49-F238E27FC236}">
                  <a16:creationId xmlns:a16="http://schemas.microsoft.com/office/drawing/2014/main" id="{CB0BEBBF-FEFC-4837-9DAC-5567707F1154}"/>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54F765AD-0DC1-4AB2-BC0D-76BE094E4646}"/>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PA-圆角矩形 23">
            <a:extLst>
              <a:ext uri="{FF2B5EF4-FFF2-40B4-BE49-F238E27FC236}">
                <a16:creationId xmlns:a16="http://schemas.microsoft.com/office/drawing/2014/main" id="{C297A69A-A5FE-4055-AF6F-93F0F0A2C12C}"/>
              </a:ext>
            </a:extLst>
          </p:cNvPr>
          <p:cNvSpPr/>
          <p:nvPr>
            <p:custDataLst>
              <p:tags r:id="rId1"/>
            </p:custDataLst>
          </p:nvPr>
        </p:nvSpPr>
        <p:spPr>
          <a:xfrm flipH="1">
            <a:off x="7690788" y="153167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24">
            <a:extLst>
              <a:ext uri="{FF2B5EF4-FFF2-40B4-BE49-F238E27FC236}">
                <a16:creationId xmlns:a16="http://schemas.microsoft.com/office/drawing/2014/main" id="{FDA8273A-F376-4B6F-BFF5-E36711DB1379}"/>
              </a:ext>
            </a:extLst>
          </p:cNvPr>
          <p:cNvSpPr/>
          <p:nvPr>
            <p:custDataLst>
              <p:tags r:id="rId2"/>
            </p:custDataLst>
          </p:nvPr>
        </p:nvSpPr>
        <p:spPr>
          <a:xfrm flipH="1">
            <a:off x="6858494" y="1291544"/>
            <a:ext cx="319105" cy="31910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25">
            <a:extLst>
              <a:ext uri="{FF2B5EF4-FFF2-40B4-BE49-F238E27FC236}">
                <a16:creationId xmlns:a16="http://schemas.microsoft.com/office/drawing/2014/main" id="{530C3FDD-0ED7-44B5-9709-63B08C0DC5FF}"/>
              </a:ext>
            </a:extLst>
          </p:cNvPr>
          <p:cNvSpPr/>
          <p:nvPr>
            <p:custDataLst>
              <p:tags r:id="rId3"/>
            </p:custDataLst>
          </p:nvPr>
        </p:nvSpPr>
        <p:spPr>
          <a:xfrm flipH="1">
            <a:off x="4262628" y="-277530"/>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6">
            <a:extLst>
              <a:ext uri="{FF2B5EF4-FFF2-40B4-BE49-F238E27FC236}">
                <a16:creationId xmlns:a16="http://schemas.microsoft.com/office/drawing/2014/main" id="{286283E0-34CF-43DF-B776-67AD5E82E63A}"/>
              </a:ext>
            </a:extLst>
          </p:cNvPr>
          <p:cNvSpPr/>
          <p:nvPr>
            <p:custDataLst>
              <p:tags r:id="rId4"/>
            </p:custDataLst>
          </p:nvPr>
        </p:nvSpPr>
        <p:spPr>
          <a:xfrm flipH="1">
            <a:off x="6858494" y="941556"/>
            <a:ext cx="257289" cy="25728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圆角矩形 27">
            <a:extLst>
              <a:ext uri="{FF2B5EF4-FFF2-40B4-BE49-F238E27FC236}">
                <a16:creationId xmlns:a16="http://schemas.microsoft.com/office/drawing/2014/main" id="{5DC0D807-BF30-4A2F-B732-742DA8730DAC}"/>
              </a:ext>
            </a:extLst>
          </p:cNvPr>
          <p:cNvSpPr/>
          <p:nvPr>
            <p:custDataLst>
              <p:tags r:id="rId5"/>
            </p:custDataLst>
          </p:nvPr>
        </p:nvSpPr>
        <p:spPr>
          <a:xfrm flipH="1">
            <a:off x="6044026" y="675741"/>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圆角矩形 28">
            <a:extLst>
              <a:ext uri="{FF2B5EF4-FFF2-40B4-BE49-F238E27FC236}">
                <a16:creationId xmlns:a16="http://schemas.microsoft.com/office/drawing/2014/main" id="{4EB4DBB6-E7C4-474A-8C70-C8302873D76C}"/>
              </a:ext>
            </a:extLst>
          </p:cNvPr>
          <p:cNvSpPr/>
          <p:nvPr>
            <p:custDataLst>
              <p:tags r:id="rId6"/>
            </p:custDataLst>
          </p:nvPr>
        </p:nvSpPr>
        <p:spPr>
          <a:xfrm flipH="1">
            <a:off x="5013114" y="287446"/>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9">
            <a:extLst>
              <a:ext uri="{FF2B5EF4-FFF2-40B4-BE49-F238E27FC236}">
                <a16:creationId xmlns:a16="http://schemas.microsoft.com/office/drawing/2014/main" id="{D8E86CAD-6F03-46B5-93E1-EEC85B185C69}"/>
              </a:ext>
            </a:extLst>
          </p:cNvPr>
          <p:cNvSpPr/>
          <p:nvPr>
            <p:custDataLst>
              <p:tags r:id="rId7"/>
            </p:custDataLst>
          </p:nvPr>
        </p:nvSpPr>
        <p:spPr>
          <a:xfrm flipH="1">
            <a:off x="7399903" y="3136120"/>
            <a:ext cx="668911" cy="668911"/>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圆角矩形 33">
            <a:extLst>
              <a:ext uri="{FF2B5EF4-FFF2-40B4-BE49-F238E27FC236}">
                <a16:creationId xmlns:a16="http://schemas.microsoft.com/office/drawing/2014/main" id="{A565441B-23CC-4E40-8DEC-2A9F24E346D2}"/>
              </a:ext>
            </a:extLst>
          </p:cNvPr>
          <p:cNvSpPr/>
          <p:nvPr>
            <p:custDataLst>
              <p:tags r:id="rId8"/>
            </p:custDataLst>
          </p:nvPr>
        </p:nvSpPr>
        <p:spPr>
          <a:xfrm flipH="1">
            <a:off x="6574422" y="3954003"/>
            <a:ext cx="296828" cy="29682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圆角矩形 35">
            <a:extLst>
              <a:ext uri="{FF2B5EF4-FFF2-40B4-BE49-F238E27FC236}">
                <a16:creationId xmlns:a16="http://schemas.microsoft.com/office/drawing/2014/main" id="{E349C6AF-6E88-4DA5-94EF-F7AE92939316}"/>
              </a:ext>
            </a:extLst>
          </p:cNvPr>
          <p:cNvSpPr/>
          <p:nvPr>
            <p:custDataLst>
              <p:tags r:id="rId9"/>
            </p:custDataLst>
          </p:nvPr>
        </p:nvSpPr>
        <p:spPr>
          <a:xfrm flipH="1">
            <a:off x="7240819" y="1104575"/>
            <a:ext cx="290885" cy="29088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圆角矩形 36">
            <a:extLst>
              <a:ext uri="{FF2B5EF4-FFF2-40B4-BE49-F238E27FC236}">
                <a16:creationId xmlns:a16="http://schemas.microsoft.com/office/drawing/2014/main" id="{E6A1BEB8-08D9-4FD4-ABA3-3DD3577583AD}"/>
              </a:ext>
            </a:extLst>
          </p:cNvPr>
          <p:cNvSpPr/>
          <p:nvPr>
            <p:custDataLst>
              <p:tags r:id="rId10"/>
            </p:custDataLst>
          </p:nvPr>
        </p:nvSpPr>
        <p:spPr>
          <a:xfrm flipH="1">
            <a:off x="6455019" y="981017"/>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圆角矩形 37">
            <a:extLst>
              <a:ext uri="{FF2B5EF4-FFF2-40B4-BE49-F238E27FC236}">
                <a16:creationId xmlns:a16="http://schemas.microsoft.com/office/drawing/2014/main" id="{4E72C036-C872-42E9-9009-26F4DDAE2924}"/>
              </a:ext>
            </a:extLst>
          </p:cNvPr>
          <p:cNvSpPr/>
          <p:nvPr>
            <p:custDataLst>
              <p:tags r:id="rId11"/>
            </p:custDataLst>
          </p:nvPr>
        </p:nvSpPr>
        <p:spPr>
          <a:xfrm flipH="1">
            <a:off x="6333715" y="1248928"/>
            <a:ext cx="188184" cy="18818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圆角矩形 38">
            <a:extLst>
              <a:ext uri="{FF2B5EF4-FFF2-40B4-BE49-F238E27FC236}">
                <a16:creationId xmlns:a16="http://schemas.microsoft.com/office/drawing/2014/main" id="{286D4F7B-49A7-4860-A3F7-6BD40AFBE33D}"/>
              </a:ext>
            </a:extLst>
          </p:cNvPr>
          <p:cNvSpPr/>
          <p:nvPr>
            <p:custDataLst>
              <p:tags r:id="rId12"/>
            </p:custDataLst>
          </p:nvPr>
        </p:nvSpPr>
        <p:spPr>
          <a:xfrm flipH="1">
            <a:off x="6668234" y="2022455"/>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圆角矩形 53">
            <a:extLst>
              <a:ext uri="{FF2B5EF4-FFF2-40B4-BE49-F238E27FC236}">
                <a16:creationId xmlns:a16="http://schemas.microsoft.com/office/drawing/2014/main" id="{8F36C95B-D3D9-4F3A-A4B0-D1333459601C}"/>
              </a:ext>
            </a:extLst>
          </p:cNvPr>
          <p:cNvSpPr/>
          <p:nvPr>
            <p:custDataLst>
              <p:tags r:id="rId13"/>
            </p:custDataLst>
          </p:nvPr>
        </p:nvSpPr>
        <p:spPr>
          <a:xfrm flipH="1">
            <a:off x="7153843" y="2508065"/>
            <a:ext cx="246060" cy="24606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PA-圆角矩形 54">
            <a:extLst>
              <a:ext uri="{FF2B5EF4-FFF2-40B4-BE49-F238E27FC236}">
                <a16:creationId xmlns:a16="http://schemas.microsoft.com/office/drawing/2014/main" id="{64AD91A7-6599-4985-8965-999E83B0379A}"/>
              </a:ext>
            </a:extLst>
          </p:cNvPr>
          <p:cNvSpPr/>
          <p:nvPr>
            <p:custDataLst>
              <p:tags r:id="rId14"/>
            </p:custDataLst>
          </p:nvPr>
        </p:nvSpPr>
        <p:spPr>
          <a:xfrm flipH="1">
            <a:off x="7399903" y="3872965"/>
            <a:ext cx="159137" cy="159137"/>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圆角矩形 55">
            <a:extLst>
              <a:ext uri="{FF2B5EF4-FFF2-40B4-BE49-F238E27FC236}">
                <a16:creationId xmlns:a16="http://schemas.microsoft.com/office/drawing/2014/main" id="{BCFD670F-E426-4E7B-9505-1FB0A31C3664}"/>
              </a:ext>
            </a:extLst>
          </p:cNvPr>
          <p:cNvSpPr/>
          <p:nvPr>
            <p:custDataLst>
              <p:tags r:id="rId15"/>
            </p:custDataLst>
          </p:nvPr>
        </p:nvSpPr>
        <p:spPr>
          <a:xfrm rot="5400000">
            <a:off x="7933591" y="1266427"/>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PA-组合 1">
            <a:extLst>
              <a:ext uri="{FF2B5EF4-FFF2-40B4-BE49-F238E27FC236}">
                <a16:creationId xmlns:a16="http://schemas.microsoft.com/office/drawing/2014/main" id="{3177B8F6-6A12-4E71-B1D4-6F0B43E75659}"/>
              </a:ext>
            </a:extLst>
          </p:cNvPr>
          <p:cNvGrpSpPr/>
          <p:nvPr>
            <p:custDataLst>
              <p:tags r:id="rId16"/>
            </p:custDataLst>
          </p:nvPr>
        </p:nvGrpSpPr>
        <p:grpSpPr>
          <a:xfrm>
            <a:off x="4054677" y="1281063"/>
            <a:ext cx="2324533" cy="396830"/>
            <a:chOff x="4802715" y="1281063"/>
            <a:chExt cx="1576495" cy="396830"/>
          </a:xfrm>
        </p:grpSpPr>
        <p:sp>
          <p:nvSpPr>
            <p:cNvPr id="64" name="PA-圆角矩形 63">
              <a:extLst>
                <a:ext uri="{FF2B5EF4-FFF2-40B4-BE49-F238E27FC236}">
                  <a16:creationId xmlns:a16="http://schemas.microsoft.com/office/drawing/2014/main" id="{597AE14A-3B7B-4EA5-A47F-FA64C0E13D14}"/>
                </a:ext>
              </a:extLst>
            </p:cNvPr>
            <p:cNvSpPr/>
            <p:nvPr>
              <p:custDataLst>
                <p:tags r:id="rId24"/>
              </p:custDataLst>
            </p:nvPr>
          </p:nvSpPr>
          <p:spPr>
            <a:xfrm rot="5400000">
              <a:off x="5984589" y="1281064"/>
              <a:ext cx="394621" cy="394620"/>
            </a:xfrm>
            <a:prstGeom prst="roundRect">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PA-文本框 66">
              <a:extLst>
                <a:ext uri="{FF2B5EF4-FFF2-40B4-BE49-F238E27FC236}">
                  <a16:creationId xmlns:a16="http://schemas.microsoft.com/office/drawing/2014/main" id="{0EC09DEE-7D4E-4F9F-9FA9-F776F7A7BA9D}"/>
                </a:ext>
              </a:extLst>
            </p:cNvPr>
            <p:cNvSpPr txBox="1"/>
            <p:nvPr>
              <p:custDataLst>
                <p:tags r:id="rId25"/>
              </p:custDataLst>
            </p:nvPr>
          </p:nvSpPr>
          <p:spPr>
            <a:xfrm>
              <a:off x="4802715" y="1308561"/>
              <a:ext cx="1109050" cy="369332"/>
            </a:xfrm>
            <a:prstGeom prst="rect">
              <a:avLst/>
            </a:prstGeom>
            <a:noFill/>
          </p:spPr>
          <p:txBody>
            <a:bodyPr wrap="square">
              <a:spAutoFit/>
            </a:bodyPr>
            <a:lstStyle/>
            <a:p>
              <a:pPr algn="ctr"/>
              <a:endParaRPr lang="zh-CN" altLang="en-US" b="1" dirty="0">
                <a:solidFill>
                  <a:schemeClr val="bg2">
                    <a:lumMod val="10000"/>
                  </a:schemeClr>
                </a:solidFill>
                <a:latin typeface="+mn-ea"/>
              </a:endParaRPr>
            </a:p>
          </p:txBody>
        </p:sp>
      </p:grpSp>
      <p:sp>
        <p:nvSpPr>
          <p:cNvPr id="80" name="PA-圆角矩形 79">
            <a:extLst>
              <a:ext uri="{FF2B5EF4-FFF2-40B4-BE49-F238E27FC236}">
                <a16:creationId xmlns:a16="http://schemas.microsoft.com/office/drawing/2014/main" id="{944EE6B3-8C64-47AC-8560-323A08A9253B}"/>
              </a:ext>
            </a:extLst>
          </p:cNvPr>
          <p:cNvSpPr/>
          <p:nvPr>
            <p:custDataLst>
              <p:tags r:id="rId17"/>
            </p:custDataLst>
          </p:nvPr>
        </p:nvSpPr>
        <p:spPr>
          <a:xfrm>
            <a:off x="4391709" y="6723887"/>
            <a:ext cx="113723" cy="107641"/>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PA-圆角矩形 80">
            <a:extLst>
              <a:ext uri="{FF2B5EF4-FFF2-40B4-BE49-F238E27FC236}">
                <a16:creationId xmlns:a16="http://schemas.microsoft.com/office/drawing/2014/main" id="{FE0A856B-4C1F-4BBB-A308-30E664F92C70}"/>
              </a:ext>
            </a:extLst>
          </p:cNvPr>
          <p:cNvSpPr/>
          <p:nvPr>
            <p:custDataLst>
              <p:tags r:id="rId18"/>
            </p:custDataLst>
          </p:nvPr>
        </p:nvSpPr>
        <p:spPr>
          <a:xfrm flipH="1">
            <a:off x="6948212" y="4082327"/>
            <a:ext cx="458774" cy="458774"/>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PA-组合 81">
            <a:extLst>
              <a:ext uri="{FF2B5EF4-FFF2-40B4-BE49-F238E27FC236}">
                <a16:creationId xmlns:a16="http://schemas.microsoft.com/office/drawing/2014/main" id="{C40EAD5C-AE5A-499A-ABC6-29823368C222}"/>
              </a:ext>
            </a:extLst>
          </p:cNvPr>
          <p:cNvGrpSpPr/>
          <p:nvPr>
            <p:custDataLst>
              <p:tags r:id="rId19"/>
            </p:custDataLst>
          </p:nvPr>
        </p:nvGrpSpPr>
        <p:grpSpPr>
          <a:xfrm>
            <a:off x="1055919" y="634888"/>
            <a:ext cx="2451662" cy="400110"/>
            <a:chOff x="1148080" y="833460"/>
            <a:chExt cx="2451662" cy="400110"/>
          </a:xfrm>
        </p:grpSpPr>
        <p:grpSp>
          <p:nvGrpSpPr>
            <p:cNvPr id="83" name="组合 82">
              <a:extLst>
                <a:ext uri="{FF2B5EF4-FFF2-40B4-BE49-F238E27FC236}">
                  <a16:creationId xmlns:a16="http://schemas.microsoft.com/office/drawing/2014/main" id="{06D3DE2D-618D-44B9-AC29-439DA15A6E00}"/>
                </a:ext>
              </a:extLst>
            </p:cNvPr>
            <p:cNvGrpSpPr/>
            <p:nvPr/>
          </p:nvGrpSpPr>
          <p:grpSpPr>
            <a:xfrm>
              <a:off x="1148080" y="909761"/>
              <a:ext cx="213360" cy="211962"/>
              <a:chOff x="1890216" y="1981983"/>
              <a:chExt cx="2664431" cy="2646982"/>
            </a:xfrm>
          </p:grpSpPr>
          <p:sp>
            <p:nvSpPr>
              <p:cNvPr id="85" name="PA-圆角矩形 84">
                <a:extLst>
                  <a:ext uri="{FF2B5EF4-FFF2-40B4-BE49-F238E27FC236}">
                    <a16:creationId xmlns:a16="http://schemas.microsoft.com/office/drawing/2014/main" id="{DDA0D906-07D5-4B7F-8340-66B3FCF0E6C4}"/>
                  </a:ext>
                </a:extLst>
              </p:cNvPr>
              <p:cNvSpPr/>
              <p:nvPr>
                <p:custDataLst>
                  <p:tags r:id="rId22"/>
                </p:custDataLst>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圆角矩形 85">
                <a:extLst>
                  <a:ext uri="{FF2B5EF4-FFF2-40B4-BE49-F238E27FC236}">
                    <a16:creationId xmlns:a16="http://schemas.microsoft.com/office/drawing/2014/main" id="{82ED6D7D-F7AC-4F6C-8D1B-2D62CE48B870}"/>
                  </a:ext>
                </a:extLst>
              </p:cNvPr>
              <p:cNvSpPr/>
              <p:nvPr>
                <p:custDataLst>
                  <p:tags r:id="rId23"/>
                </p:custDataLst>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PA-文本框 83">
              <a:extLst>
                <a:ext uri="{FF2B5EF4-FFF2-40B4-BE49-F238E27FC236}">
                  <a16:creationId xmlns:a16="http://schemas.microsoft.com/office/drawing/2014/main" id="{65FA5167-C6F4-44DF-B24E-011CC1FE3F1E}"/>
                </a:ext>
              </a:extLst>
            </p:cNvPr>
            <p:cNvSpPr txBox="1"/>
            <p:nvPr>
              <p:custDataLst>
                <p:tags r:id="rId21"/>
              </p:custDataLst>
            </p:nvPr>
          </p:nvSpPr>
          <p:spPr>
            <a:xfrm>
              <a:off x="1396987" y="833460"/>
              <a:ext cx="2202755"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FUNCTIONS</a:t>
              </a:r>
              <a:endParaRPr lang="zh-CN" altLang="en-US" sz="2000" b="1" spc="300" dirty="0">
                <a:latin typeface="微软雅黑" panose="020B0503020204020204" pitchFamily="34" charset="-122"/>
                <a:ea typeface="微软雅黑" panose="020B0503020204020204" pitchFamily="34" charset="-122"/>
              </a:endParaRPr>
            </a:p>
          </p:txBody>
        </p:sp>
      </p:grpSp>
      <p:grpSp>
        <p:nvGrpSpPr>
          <p:cNvPr id="52" name="组合 51">
            <a:extLst>
              <a:ext uri="{FF2B5EF4-FFF2-40B4-BE49-F238E27FC236}">
                <a16:creationId xmlns:a16="http://schemas.microsoft.com/office/drawing/2014/main" id="{D86EEBA2-5E17-4475-BED1-298A775C3031}"/>
              </a:ext>
            </a:extLst>
          </p:cNvPr>
          <p:cNvGrpSpPr/>
          <p:nvPr/>
        </p:nvGrpSpPr>
        <p:grpSpPr>
          <a:xfrm>
            <a:off x="6079822" y="1382892"/>
            <a:ext cx="213360" cy="211962"/>
            <a:chOff x="1207666" y="863589"/>
            <a:chExt cx="213360" cy="211962"/>
          </a:xfrm>
        </p:grpSpPr>
        <p:sp>
          <p:nvSpPr>
            <p:cNvPr id="53" name="矩形: 圆角 52">
              <a:extLst>
                <a:ext uri="{FF2B5EF4-FFF2-40B4-BE49-F238E27FC236}">
                  <a16:creationId xmlns:a16="http://schemas.microsoft.com/office/drawing/2014/main" id="{279E6279-F145-4C13-8D8D-1FDC18F5DB0B}"/>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A79024D2-0218-4C01-8039-C1FE1B8C8B3D}"/>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A1C0E6BD-79E4-421E-B460-58C00D98E1F2}"/>
              </a:ext>
            </a:extLst>
          </p:cNvPr>
          <p:cNvGrpSpPr/>
          <p:nvPr/>
        </p:nvGrpSpPr>
        <p:grpSpPr>
          <a:xfrm>
            <a:off x="8047081" y="1349533"/>
            <a:ext cx="213360" cy="211962"/>
            <a:chOff x="1207666" y="863589"/>
            <a:chExt cx="213360" cy="211962"/>
          </a:xfrm>
        </p:grpSpPr>
        <p:sp>
          <p:nvSpPr>
            <p:cNvPr id="70" name="矩形: 圆角 69">
              <a:extLst>
                <a:ext uri="{FF2B5EF4-FFF2-40B4-BE49-F238E27FC236}">
                  <a16:creationId xmlns:a16="http://schemas.microsoft.com/office/drawing/2014/main" id="{83C1F5F9-6DE3-4080-8E53-0EA7BAC69371}"/>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EE70094B-EAC9-4BCE-A7CC-D22F4EDF9FCB}"/>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9" name="图片 88">
            <a:hlinkClick r:id="rId27" action="ppaction://hlinksldjump"/>
            <a:extLst>
              <a:ext uri="{FF2B5EF4-FFF2-40B4-BE49-F238E27FC236}">
                <a16:creationId xmlns:a16="http://schemas.microsoft.com/office/drawing/2014/main" id="{C468A84B-0C4D-4458-B0D9-AC07D5D37E3A}"/>
              </a:ext>
            </a:extLst>
          </p:cNvPr>
          <p:cNvPicPr>
            <a:picLocks noChangeAspect="1"/>
          </p:cNvPicPr>
          <p:nvPr/>
        </p:nvPicPr>
        <p:blipFill>
          <a:blip r:embed="rId28"/>
          <a:stretch>
            <a:fillRect/>
          </a:stretch>
        </p:blipFill>
        <p:spPr>
          <a:xfrm>
            <a:off x="5987169" y="1717983"/>
            <a:ext cx="5409149" cy="4001195"/>
          </a:xfrm>
          <a:prstGeom prst="rect">
            <a:avLst/>
          </a:prstGeom>
          <a:ln w="88900" cap="sq" cmpd="thickThin">
            <a:solidFill>
              <a:srgbClr val="000000"/>
            </a:solidFill>
            <a:prstDash val="solid"/>
            <a:miter lim="800000"/>
          </a:ln>
          <a:effectLst/>
        </p:spPr>
      </p:pic>
      <p:pic>
        <p:nvPicPr>
          <p:cNvPr id="42" name="图片 41">
            <a:extLst>
              <a:ext uri="{FF2B5EF4-FFF2-40B4-BE49-F238E27FC236}">
                <a16:creationId xmlns:a16="http://schemas.microsoft.com/office/drawing/2014/main" id="{8AA29FAB-CA63-4B56-AC0D-55764414707F}"/>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3501522" y="551485"/>
            <a:ext cx="2828461" cy="604138"/>
          </a:xfrm>
          <a:prstGeom prst="rect">
            <a:avLst/>
          </a:prstGeom>
        </p:spPr>
      </p:pic>
      <p:sp>
        <p:nvSpPr>
          <p:cNvPr id="43" name="PA-文本框 67">
            <a:extLst>
              <a:ext uri="{FF2B5EF4-FFF2-40B4-BE49-F238E27FC236}">
                <a16:creationId xmlns:a16="http://schemas.microsoft.com/office/drawing/2014/main" id="{6271CCD8-ECB8-4734-90C5-1C9CB2D296E3}"/>
              </a:ext>
            </a:extLst>
          </p:cNvPr>
          <p:cNvSpPr txBox="1"/>
          <p:nvPr>
            <p:custDataLst>
              <p:tags r:id="rId20"/>
            </p:custDataLst>
          </p:nvPr>
        </p:nvSpPr>
        <p:spPr>
          <a:xfrm>
            <a:off x="943593" y="2794017"/>
            <a:ext cx="4606650" cy="1156855"/>
          </a:xfrm>
          <a:prstGeom prst="rect">
            <a:avLst/>
          </a:prstGeom>
          <a:noFill/>
          <a:ln>
            <a:noFill/>
          </a:ln>
        </p:spPr>
        <p:txBody>
          <a:bodyPr wrap="square" rtlCol="0">
            <a:spAutoFit/>
          </a:bodyPr>
          <a:lstStyle/>
          <a:p>
            <a:pPr algn="just">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Environment:</a:t>
            </a:r>
          </a:p>
          <a:p>
            <a:pPr algn="just">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This part shows the current indoor and outdoor temperature and humidity.</a:t>
            </a:r>
          </a:p>
        </p:txBody>
      </p:sp>
      <p:sp>
        <p:nvSpPr>
          <p:cNvPr id="3" name="矩形 2">
            <a:extLst>
              <a:ext uri="{FF2B5EF4-FFF2-40B4-BE49-F238E27FC236}">
                <a16:creationId xmlns:a16="http://schemas.microsoft.com/office/drawing/2014/main" id="{F9CA9D12-CA77-4035-82D7-C1F12B825855}"/>
              </a:ext>
            </a:extLst>
          </p:cNvPr>
          <p:cNvSpPr/>
          <p:nvPr/>
        </p:nvSpPr>
        <p:spPr>
          <a:xfrm>
            <a:off x="6044026" y="2615398"/>
            <a:ext cx="3296744" cy="118211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7825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E01AF9B4-CB88-45E0-A100-413C632FEA97}"/>
              </a:ext>
            </a:extLst>
          </p:cNvPr>
          <p:cNvGrpSpPr/>
          <p:nvPr/>
        </p:nvGrpSpPr>
        <p:grpSpPr>
          <a:xfrm>
            <a:off x="1055266" y="711189"/>
            <a:ext cx="213360" cy="211962"/>
            <a:chOff x="1890216" y="1981983"/>
            <a:chExt cx="2664431" cy="2646982"/>
          </a:xfrm>
        </p:grpSpPr>
        <p:sp>
          <p:nvSpPr>
            <p:cNvPr id="29" name="矩形: 圆角 28">
              <a:extLst>
                <a:ext uri="{FF2B5EF4-FFF2-40B4-BE49-F238E27FC236}">
                  <a16:creationId xmlns:a16="http://schemas.microsoft.com/office/drawing/2014/main" id="{31AA7D25-B7CE-429F-9AAB-82B2D591C24B}"/>
                </a:ext>
              </a:extLst>
            </p:cNvPr>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23624CBC-8A07-4490-9CE3-2EDF15C7CE10}"/>
                </a:ext>
              </a:extLst>
            </p:cNvPr>
            <p:cNvSpPr/>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2CAF198C-5201-4B55-B0C8-23FD029D2CBA}"/>
              </a:ext>
            </a:extLst>
          </p:cNvPr>
          <p:cNvSpPr txBox="1"/>
          <p:nvPr/>
        </p:nvSpPr>
        <p:spPr>
          <a:xfrm>
            <a:off x="1304173" y="634888"/>
            <a:ext cx="11770477" cy="369332"/>
          </a:xfrm>
          <a:prstGeom prst="rect">
            <a:avLst/>
          </a:prstGeom>
          <a:noFill/>
        </p:spPr>
        <p:txBody>
          <a:bodyPr wrap="square" rtlCol="0">
            <a:spAutoFit/>
          </a:bodyPr>
          <a:lstStyle/>
          <a:p>
            <a:r>
              <a:rPr lang="en-US" altLang="zh-CN" b="1" spc="300" dirty="0" err="1">
                <a:latin typeface="微软雅黑" panose="020B0503020204020204" pitchFamily="34" charset="-122"/>
                <a:ea typeface="微软雅黑" panose="020B0503020204020204" pitchFamily="34" charset="-122"/>
              </a:rPr>
              <a:t>GitHub:https</a:t>
            </a:r>
            <a:r>
              <a:rPr lang="en-US" altLang="zh-CN" b="1" spc="300" dirty="0">
                <a:latin typeface="微软雅黑" panose="020B0503020204020204" pitchFamily="34" charset="-122"/>
                <a:ea typeface="微软雅黑" panose="020B0503020204020204" pitchFamily="34" charset="-122"/>
              </a:rPr>
              <a:t>://github.com/</a:t>
            </a:r>
            <a:r>
              <a:rPr lang="en-US" altLang="zh-CN" b="1" spc="300" dirty="0" err="1">
                <a:latin typeface="微软雅黑" panose="020B0503020204020204" pitchFamily="34" charset="-122"/>
                <a:ea typeface="微软雅黑" panose="020B0503020204020204" pitchFamily="34" charset="-122"/>
              </a:rPr>
              <a:t>RavenMFrank</a:t>
            </a:r>
            <a:r>
              <a:rPr lang="en-US" altLang="zh-CN" b="1" spc="300" dirty="0">
                <a:latin typeface="微软雅黑" panose="020B0503020204020204" pitchFamily="34" charset="-122"/>
                <a:ea typeface="微软雅黑" panose="020B0503020204020204" pitchFamily="34" charset="-122"/>
              </a:rPr>
              <a:t>/SWS3025_AIoT_Project</a:t>
            </a:r>
            <a:endParaRPr lang="zh-CN" altLang="en-US" b="1" spc="3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FD87-947A-44FD-9164-FE25411AAC98}"/>
              </a:ext>
            </a:extLst>
          </p:cNvPr>
          <p:cNvPicPr>
            <a:picLocks noChangeAspect="1"/>
          </p:cNvPicPr>
          <p:nvPr/>
        </p:nvPicPr>
        <p:blipFill>
          <a:blip r:embed="rId2">
            <a:alphaModFix amt="79000"/>
            <a:extLst>
              <a:ext uri="{BEBA8EAE-BF5A-486C-A8C5-ECC9F3942E4B}">
                <a14:imgProps xmlns:a14="http://schemas.microsoft.com/office/drawing/2010/main">
                  <a14:imgLayer r:embed="rId3">
                    <a14:imgEffect>
                      <a14:saturation sat="104000"/>
                    </a14:imgEffect>
                  </a14:imgLayer>
                </a14:imgProps>
              </a:ext>
            </a:extLst>
          </a:blip>
          <a:stretch>
            <a:fillRect/>
          </a:stretch>
        </p:blipFill>
        <p:spPr>
          <a:xfrm>
            <a:off x="3147191" y="1110160"/>
            <a:ext cx="6358759" cy="5455740"/>
          </a:xfrm>
          <a:prstGeom prst="rect">
            <a:avLst/>
          </a:prstGeom>
        </p:spPr>
      </p:pic>
    </p:spTree>
    <p:extLst>
      <p:ext uri="{BB962C8B-B14F-4D97-AF65-F5344CB8AC3E}">
        <p14:creationId xmlns:p14="http://schemas.microsoft.com/office/powerpoint/2010/main" val="109456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33EECD8F-1CE7-4042-B4F5-930EC7266B1C}"/>
              </a:ext>
            </a:extLst>
          </p:cNvPr>
          <p:cNvSpPr/>
          <p:nvPr/>
        </p:nvSpPr>
        <p:spPr>
          <a:xfrm rot="7996830">
            <a:off x="-4683021" y="-987432"/>
            <a:ext cx="8847881" cy="8847873"/>
          </a:xfrm>
          <a:prstGeom prst="roundRect">
            <a:avLst>
              <a:gd name="adj" fmla="val 35499"/>
            </a:avLst>
          </a:prstGeom>
          <a:solidFill>
            <a:schemeClr val="bg1">
              <a:alpha val="86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D652540-CC01-4503-94D2-1BBC35B1447F}"/>
              </a:ext>
            </a:extLst>
          </p:cNvPr>
          <p:cNvGrpSpPr/>
          <p:nvPr/>
        </p:nvGrpSpPr>
        <p:grpSpPr>
          <a:xfrm>
            <a:off x="-4683021" y="-994937"/>
            <a:ext cx="8847881" cy="8847873"/>
            <a:chOff x="-4683021" y="-994937"/>
            <a:chExt cx="8847881" cy="8847873"/>
          </a:xfrm>
        </p:grpSpPr>
        <p:grpSp>
          <p:nvGrpSpPr>
            <p:cNvPr id="2" name="组合 1">
              <a:extLst>
                <a:ext uri="{FF2B5EF4-FFF2-40B4-BE49-F238E27FC236}">
                  <a16:creationId xmlns:a16="http://schemas.microsoft.com/office/drawing/2014/main" id="{EFF19102-EF2B-455B-8909-865338F64776}"/>
                </a:ext>
              </a:extLst>
            </p:cNvPr>
            <p:cNvGrpSpPr/>
            <p:nvPr/>
          </p:nvGrpSpPr>
          <p:grpSpPr>
            <a:xfrm>
              <a:off x="-4683021" y="-994937"/>
              <a:ext cx="8847881" cy="8847873"/>
              <a:chOff x="-4683021" y="-994937"/>
              <a:chExt cx="8847881" cy="8847873"/>
            </a:xfrm>
          </p:grpSpPr>
          <p:sp>
            <p:nvSpPr>
              <p:cNvPr id="10" name="矩形: 圆角 9">
                <a:extLst>
                  <a:ext uri="{FF2B5EF4-FFF2-40B4-BE49-F238E27FC236}">
                    <a16:creationId xmlns:a16="http://schemas.microsoft.com/office/drawing/2014/main" id="{4E6B0EF4-8FC5-4FEE-A339-E88E54F4E664}"/>
                  </a:ext>
                </a:extLst>
              </p:cNvPr>
              <p:cNvSpPr/>
              <p:nvPr/>
            </p:nvSpPr>
            <p:spPr>
              <a:xfrm rot="1103220">
                <a:off x="-4683021" y="-994937"/>
                <a:ext cx="8847881" cy="8847873"/>
              </a:xfrm>
              <a:prstGeom prst="roundRect">
                <a:avLst>
                  <a:gd name="adj" fmla="val 26026"/>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5427E391-FB75-4782-B910-A25E12A66BE8}"/>
                  </a:ext>
                </a:extLst>
              </p:cNvPr>
              <p:cNvSpPr/>
              <p:nvPr/>
            </p:nvSpPr>
            <p:spPr>
              <a:xfrm rot="9378794">
                <a:off x="-4683021" y="-994937"/>
                <a:ext cx="8847881" cy="8847873"/>
              </a:xfrm>
              <a:prstGeom prst="roundRect">
                <a:avLst>
                  <a:gd name="adj" fmla="val 22983"/>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圆角 22">
              <a:extLst>
                <a:ext uri="{FF2B5EF4-FFF2-40B4-BE49-F238E27FC236}">
                  <a16:creationId xmlns:a16="http://schemas.microsoft.com/office/drawing/2014/main" id="{B639717A-C6A6-4412-8B42-04CFFF907799}"/>
                </a:ext>
              </a:extLst>
            </p:cNvPr>
            <p:cNvSpPr/>
            <p:nvPr/>
          </p:nvSpPr>
          <p:spPr>
            <a:xfrm rot="2700000">
              <a:off x="2797361" y="5792501"/>
              <a:ext cx="1183385" cy="1183384"/>
            </a:xfrm>
            <a:prstGeom prst="roundRect">
              <a:avLst/>
            </a:prstGeom>
            <a:solidFill>
              <a:schemeClr val="bg2">
                <a:lumMod val="2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5" name="文本框 24">
            <a:extLst>
              <a:ext uri="{FF2B5EF4-FFF2-40B4-BE49-F238E27FC236}">
                <a16:creationId xmlns:a16="http://schemas.microsoft.com/office/drawing/2014/main" id="{3B93F64B-D306-4E14-B444-5394B1234336}"/>
              </a:ext>
            </a:extLst>
          </p:cNvPr>
          <p:cNvSpPr txBox="1"/>
          <p:nvPr/>
        </p:nvSpPr>
        <p:spPr>
          <a:xfrm>
            <a:off x="806182" y="1812174"/>
            <a:ext cx="2350431" cy="400110"/>
          </a:xfrm>
          <a:prstGeom prst="rect">
            <a:avLst/>
          </a:prstGeom>
          <a:noFill/>
        </p:spPr>
        <p:txBody>
          <a:bodyPr wrap="square" rtlCol="0">
            <a:spAutoFit/>
          </a:bodyPr>
          <a:lstStyle/>
          <a:p>
            <a:pPr algn="ctr"/>
            <a:r>
              <a:rPr lang="en-US" altLang="zh-CN" sz="2000" b="1" spc="300" dirty="0">
                <a:latin typeface="微软雅黑" panose="020B0503020204020204" pitchFamily="34" charset="-122"/>
                <a:ea typeface="微软雅黑" panose="020B0503020204020204" pitchFamily="34" charset="-122"/>
              </a:rPr>
              <a:t>SWS3025-04</a:t>
            </a:r>
            <a:endParaRPr lang="zh-CN" altLang="en-US" sz="2000" b="1" spc="3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CF7A48D6-660C-45D7-A24B-81337EBE23CD}"/>
              </a:ext>
            </a:extLst>
          </p:cNvPr>
          <p:cNvSpPr txBox="1"/>
          <p:nvPr/>
        </p:nvSpPr>
        <p:spPr>
          <a:xfrm>
            <a:off x="806183" y="2375390"/>
            <a:ext cx="2350432" cy="1814023"/>
          </a:xfrm>
          <a:prstGeom prst="rect">
            <a:avLst/>
          </a:prstGeom>
          <a:noFill/>
        </p:spPr>
        <p:txBody>
          <a:bodyPr wrap="square" rtlCol="0">
            <a:spAutoFit/>
          </a:bodyPr>
          <a:lstStyle/>
          <a:p>
            <a:pPr algn="ctr">
              <a:lnSpc>
                <a:spcPct val="150000"/>
              </a:lnSpc>
            </a:pP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Jiuen</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 Feng</a:t>
            </a:r>
          </a:p>
          <a:p>
            <a:pPr algn="ctr">
              <a:lnSpc>
                <a:spcPct val="150000"/>
              </a:lnSpc>
            </a:pP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Yiran</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 Mao</a:t>
            </a:r>
          </a:p>
          <a:p>
            <a:pPr algn="ctr">
              <a:lnSpc>
                <a:spcPct val="150000"/>
              </a:lnSpc>
            </a:pP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Chenxu</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 Tian</a:t>
            </a:r>
          </a:p>
          <a:p>
            <a:pPr algn="ct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Siyi Zhou</a:t>
            </a:r>
          </a:p>
          <a:p>
            <a:pPr algn="ctr">
              <a:lnSpc>
                <a:spcPct val="150000"/>
              </a:lnSpc>
            </a:pPr>
            <a:endParaRPr lang="en-US" altLang="zh-CN" sz="1200" dirty="0">
              <a:solidFill>
                <a:schemeClr val="bg2">
                  <a:lumMod val="2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 name="矩形: 圆角 10">
            <a:extLst>
              <a:ext uri="{FF2B5EF4-FFF2-40B4-BE49-F238E27FC236}">
                <a16:creationId xmlns:a16="http://schemas.microsoft.com/office/drawing/2014/main" id="{7E9EE370-9300-49F1-BD15-46846194C865}"/>
              </a:ext>
            </a:extLst>
          </p:cNvPr>
          <p:cNvSpPr/>
          <p:nvPr/>
        </p:nvSpPr>
        <p:spPr>
          <a:xfrm>
            <a:off x="7020351" y="4291157"/>
            <a:ext cx="1950929" cy="42926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E02B741E-BD1F-4A5E-ADFC-4DC806C1B841}"/>
              </a:ext>
            </a:extLst>
          </p:cNvPr>
          <p:cNvSpPr/>
          <p:nvPr/>
        </p:nvSpPr>
        <p:spPr>
          <a:xfrm>
            <a:off x="8575040" y="3361767"/>
            <a:ext cx="2174466" cy="157195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D30393CA-618A-4553-AC85-1999F4696C5C}"/>
              </a:ext>
            </a:extLst>
          </p:cNvPr>
          <p:cNvSpPr/>
          <p:nvPr/>
        </p:nvSpPr>
        <p:spPr>
          <a:xfrm>
            <a:off x="3017976" y="1740328"/>
            <a:ext cx="2646983" cy="264698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3734127A-26C4-455C-A6FE-6EE5574F38BA}"/>
              </a:ext>
            </a:extLst>
          </p:cNvPr>
          <p:cNvSpPr/>
          <p:nvPr/>
        </p:nvSpPr>
        <p:spPr>
          <a:xfrm>
            <a:off x="2384541" y="1036899"/>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9C7C9EC4-15BD-4F4F-BF53-68C91BCE5EFE}"/>
              </a:ext>
            </a:extLst>
          </p:cNvPr>
          <p:cNvSpPr/>
          <p:nvPr/>
        </p:nvSpPr>
        <p:spPr>
          <a:xfrm>
            <a:off x="3453107" y="836166"/>
            <a:ext cx="715415" cy="71541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FA57A8C4-9D55-4B5D-B04E-694628A092BD}"/>
              </a:ext>
            </a:extLst>
          </p:cNvPr>
          <p:cNvSpPr/>
          <p:nvPr/>
        </p:nvSpPr>
        <p:spPr>
          <a:xfrm>
            <a:off x="3479328" y="2184231"/>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2CDE1F72-09D2-4CC7-8EAA-42BB8CC63EEA}"/>
              </a:ext>
            </a:extLst>
          </p:cNvPr>
          <p:cNvSpPr/>
          <p:nvPr/>
        </p:nvSpPr>
        <p:spPr>
          <a:xfrm>
            <a:off x="5682407" y="2319721"/>
            <a:ext cx="3288873" cy="1775747"/>
          </a:xfrm>
          <a:prstGeom prst="roundRect">
            <a:avLst/>
          </a:prstGeom>
          <a:solidFill>
            <a:schemeClr val="bg2">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21FCA40-55C2-4051-8652-B529FAD8B623}"/>
              </a:ext>
            </a:extLst>
          </p:cNvPr>
          <p:cNvSpPr txBox="1"/>
          <p:nvPr/>
        </p:nvSpPr>
        <p:spPr>
          <a:xfrm>
            <a:off x="4035875" y="2608116"/>
            <a:ext cx="4120249" cy="1015663"/>
          </a:xfrm>
          <a:prstGeom prst="rect">
            <a:avLst/>
          </a:prstGeom>
          <a:noFill/>
        </p:spPr>
        <p:txBody>
          <a:bodyPr wrap="square" rtlCol="0">
            <a:spAutoFit/>
          </a:bodyPr>
          <a:lstStyle/>
          <a:p>
            <a:r>
              <a:rPr lang="en-US" altLang="zh-CN" sz="6000" dirty="0">
                <a:solidFill>
                  <a:schemeClr val="bg1"/>
                </a:solidFill>
                <a:latin typeface="思源黑体 CN Bold" panose="020B0800000000000000" pitchFamily="34" charset="-122"/>
                <a:ea typeface="思源黑体 CN Bold" panose="020B0800000000000000" pitchFamily="34" charset="-122"/>
              </a:rPr>
              <a:t>THANKS</a:t>
            </a:r>
            <a:r>
              <a:rPr lang="en-US" altLang="zh-CN" sz="6000" dirty="0">
                <a:latin typeface="思源黑体 CN Bold" panose="020B0800000000000000" pitchFamily="34" charset="-122"/>
                <a:ea typeface="思源黑体 CN Bold" panose="020B0800000000000000" pitchFamily="34" charset="-122"/>
              </a:rPr>
              <a:t>  </a:t>
            </a:r>
            <a:r>
              <a:rPr lang="zh-CN" altLang="en-US" sz="6000" dirty="0">
                <a:latin typeface="思源黑体 CN Bold" panose="020B0800000000000000" pitchFamily="34" charset="-122"/>
                <a:ea typeface="思源黑体 CN Bold" panose="020B0800000000000000" pitchFamily="34" charset="-122"/>
              </a:rPr>
              <a:t> </a:t>
            </a:r>
          </a:p>
        </p:txBody>
      </p:sp>
      <p:sp>
        <p:nvSpPr>
          <p:cNvPr id="21" name="文本框 20">
            <a:extLst>
              <a:ext uri="{FF2B5EF4-FFF2-40B4-BE49-F238E27FC236}">
                <a16:creationId xmlns:a16="http://schemas.microsoft.com/office/drawing/2014/main" id="{9935DD04-22A7-47BB-9705-1937CD0DDF84}"/>
              </a:ext>
            </a:extLst>
          </p:cNvPr>
          <p:cNvSpPr txBox="1"/>
          <p:nvPr/>
        </p:nvSpPr>
        <p:spPr>
          <a:xfrm>
            <a:off x="5941693" y="3423920"/>
            <a:ext cx="3288873" cy="461665"/>
          </a:xfrm>
          <a:prstGeom prst="rect">
            <a:avLst/>
          </a:prstGeom>
          <a:noFill/>
        </p:spPr>
        <p:txBody>
          <a:bodyPr wrap="square">
            <a:spAutoFit/>
          </a:bodyPr>
          <a:lstStyle/>
          <a:p>
            <a:r>
              <a:rPr lang="en-US" altLang="zh-CN" sz="2400" b="1" dirty="0">
                <a:latin typeface="思源黑体 CN Light" panose="020B0300000000000000" pitchFamily="34" charset="-122"/>
                <a:ea typeface="思源黑体 CN Light" panose="020B0300000000000000" pitchFamily="34" charset="-122"/>
              </a:rPr>
              <a:t>FOR YOUR LISTENING</a:t>
            </a:r>
            <a:endParaRPr lang="zh-CN" altLang="en-US" sz="2400" b="1"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422805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7558FA14-8C87-4217-952F-8F11EC0F4361}"/>
              </a:ext>
            </a:extLst>
          </p:cNvPr>
          <p:cNvSpPr/>
          <p:nvPr/>
        </p:nvSpPr>
        <p:spPr>
          <a:xfrm>
            <a:off x="0" y="0"/>
            <a:ext cx="12192000" cy="6858000"/>
          </a:xfrm>
          <a:prstGeom prst="rect">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83F73B1B-6891-4594-BBFC-CBB0B72207B6}"/>
              </a:ext>
            </a:extLst>
          </p:cNvPr>
          <p:cNvGrpSpPr/>
          <p:nvPr/>
        </p:nvGrpSpPr>
        <p:grpSpPr>
          <a:xfrm>
            <a:off x="359611" y="3103548"/>
            <a:ext cx="1044886" cy="958312"/>
            <a:chOff x="1259832" y="3103548"/>
            <a:chExt cx="1044886" cy="958312"/>
          </a:xfrm>
        </p:grpSpPr>
        <p:sp>
          <p:nvSpPr>
            <p:cNvPr id="25" name="矩形: 圆角 24">
              <a:extLst>
                <a:ext uri="{FF2B5EF4-FFF2-40B4-BE49-F238E27FC236}">
                  <a16:creationId xmlns:a16="http://schemas.microsoft.com/office/drawing/2014/main" id="{19A73F62-79EE-4725-A68D-3D7F8253F18F}"/>
                </a:ext>
              </a:extLst>
            </p:cNvPr>
            <p:cNvSpPr/>
            <p:nvPr/>
          </p:nvSpPr>
          <p:spPr>
            <a:xfrm rot="2700000">
              <a:off x="1259832" y="3103548"/>
              <a:ext cx="958312" cy="95831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BB39060A-A971-43E5-975C-A762130A0367}"/>
                </a:ext>
              </a:extLst>
            </p:cNvPr>
            <p:cNvSpPr/>
            <p:nvPr/>
          </p:nvSpPr>
          <p:spPr>
            <a:xfrm rot="18929365">
              <a:off x="1793144" y="3303437"/>
              <a:ext cx="511574" cy="511574"/>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B8F84FF8-0349-424A-AE61-8716EB5769EF}"/>
              </a:ext>
            </a:extLst>
          </p:cNvPr>
          <p:cNvSpPr txBox="1"/>
          <p:nvPr/>
        </p:nvSpPr>
        <p:spPr>
          <a:xfrm>
            <a:off x="5507804" y="1762614"/>
            <a:ext cx="6372447" cy="3332772"/>
          </a:xfrm>
          <a:prstGeom prst="rect">
            <a:avLst/>
          </a:prstGeom>
          <a:solidFill>
            <a:schemeClr val="bg1">
              <a:lumMod val="95000"/>
            </a:schemeClr>
          </a:solidFill>
        </p:spPr>
        <p:txBody>
          <a:bodyPr wrap="square" rtlCol="0">
            <a:spAutoFit/>
          </a:bodyPr>
          <a:lstStyle/>
          <a:p>
            <a:pPr>
              <a:lnSpc>
                <a:spcPct val="20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This is a smart desk lamp based on </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AloT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a:t>
            </a:r>
          </a:p>
          <a:p>
            <a:pPr>
              <a:lnSpc>
                <a:spcPct val="20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Besides lighting, it also implements additional functions.</a:t>
            </a:r>
          </a:p>
          <a:p>
            <a:pPr>
              <a:lnSpc>
                <a:spcPct val="20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Such as work status monitoring, sedentary reminder.</a:t>
            </a:r>
          </a:p>
          <a:p>
            <a:pPr>
              <a:lnSpc>
                <a:spcPct val="20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The Raspberry Pi as a core controls the sensors, </a:t>
            </a:r>
          </a:p>
          <a:p>
            <a:pPr>
              <a:lnSpc>
                <a:spcPct val="20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include PIR, camera, photosensitive sensor, etc.</a:t>
            </a:r>
          </a:p>
          <a:p>
            <a:pPr>
              <a:lnSpc>
                <a:spcPct val="20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rPr>
              <a:t>Some of the data will facilitate machine learning</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a:extLst>
              <a:ext uri="{FF2B5EF4-FFF2-40B4-BE49-F238E27FC236}">
                <a16:creationId xmlns:a16="http://schemas.microsoft.com/office/drawing/2014/main" id="{21747F0A-545C-4A22-96FC-419E82684692}"/>
              </a:ext>
            </a:extLst>
          </p:cNvPr>
          <p:cNvSpPr txBox="1"/>
          <p:nvPr/>
        </p:nvSpPr>
        <p:spPr>
          <a:xfrm>
            <a:off x="1409099" y="2659374"/>
            <a:ext cx="4555701" cy="1846659"/>
          </a:xfrm>
          <a:prstGeom prst="rect">
            <a:avLst/>
          </a:prstGeom>
          <a:noFill/>
        </p:spPr>
        <p:txBody>
          <a:bodyPr wrap="square" rtlCol="0">
            <a:spAutoFit/>
          </a:bodyPr>
          <a:lstStyle/>
          <a:p>
            <a:r>
              <a:rPr lang="en-US" altLang="zh-CN" sz="4800" b="1" dirty="0">
                <a:solidFill>
                  <a:schemeClr val="bg2">
                    <a:lumMod val="10000"/>
                  </a:schemeClr>
                </a:solidFill>
                <a:latin typeface="微软雅黑" panose="020B0503020204020204" pitchFamily="34" charset="-122"/>
                <a:ea typeface="微软雅黑" panose="020B0503020204020204" pitchFamily="34" charset="-122"/>
              </a:rPr>
              <a:t>Lamp Based</a:t>
            </a:r>
          </a:p>
          <a:p>
            <a:r>
              <a:rPr lang="en-US" altLang="zh-CN" b="1" dirty="0">
                <a:solidFill>
                  <a:schemeClr val="bg2">
                    <a:lumMod val="10000"/>
                  </a:schemeClr>
                </a:solidFill>
                <a:latin typeface="微软雅黑" panose="020B0503020204020204" pitchFamily="34" charset="-122"/>
                <a:ea typeface="微软雅黑" panose="020B0503020204020204" pitchFamily="34" charset="-122"/>
              </a:rPr>
              <a:t>Smart Home Hub</a:t>
            </a:r>
          </a:p>
          <a:p>
            <a:r>
              <a:rPr lang="en-US" altLang="zh-CN" sz="4800" b="1" dirty="0">
                <a:solidFill>
                  <a:schemeClr val="bg2">
                    <a:lumMod val="10000"/>
                  </a:schemeClr>
                </a:solidFill>
                <a:latin typeface="微软雅黑" panose="020B0503020204020204" pitchFamily="34" charset="-122"/>
                <a:ea typeface="微软雅黑" panose="020B0503020204020204" pitchFamily="34" charset="-122"/>
              </a:rPr>
              <a:t>Introduction</a:t>
            </a:r>
            <a:r>
              <a:rPr lang="en-US" altLang="zh-CN" sz="4800" b="1" dirty="0">
                <a:solidFill>
                  <a:schemeClr val="bg2">
                    <a:lumMod val="10000"/>
                  </a:schemeClr>
                </a:solidFill>
              </a:rPr>
              <a:t> </a:t>
            </a:r>
            <a:endParaRPr lang="zh-CN" altLang="en-US" sz="4800" b="1" dirty="0">
              <a:solidFill>
                <a:schemeClr val="bg2">
                  <a:lumMod val="10000"/>
                </a:schemeClr>
              </a:solidFill>
            </a:endParaRPr>
          </a:p>
        </p:txBody>
      </p:sp>
    </p:spTree>
    <p:extLst>
      <p:ext uri="{BB962C8B-B14F-4D97-AF65-F5344CB8AC3E}">
        <p14:creationId xmlns:p14="http://schemas.microsoft.com/office/powerpoint/2010/main" val="3405238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9" name="PA-圆角矩形 51">
            <a:extLst>
              <a:ext uri="{FF2B5EF4-FFF2-40B4-BE49-F238E27FC236}">
                <a16:creationId xmlns:a16="http://schemas.microsoft.com/office/drawing/2014/main" id="{6612C7AD-C5D0-4CE0-8366-4DA07510C22D}"/>
              </a:ext>
            </a:extLst>
          </p:cNvPr>
          <p:cNvSpPr/>
          <p:nvPr>
            <p:custDataLst>
              <p:tags r:id="rId1"/>
            </p:custDataLst>
          </p:nvPr>
        </p:nvSpPr>
        <p:spPr>
          <a:xfrm>
            <a:off x="2343266" y="2418285"/>
            <a:ext cx="2218292" cy="2218280"/>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48" name="PA-圆角矩形 51">
            <a:extLst>
              <a:ext uri="{FF2B5EF4-FFF2-40B4-BE49-F238E27FC236}">
                <a16:creationId xmlns:a16="http://schemas.microsoft.com/office/drawing/2014/main" id="{F99DF15F-AE84-43B1-BD9B-F3B6601555A9}"/>
              </a:ext>
            </a:extLst>
          </p:cNvPr>
          <p:cNvSpPr/>
          <p:nvPr>
            <p:custDataLst>
              <p:tags r:id="rId2"/>
            </p:custDataLst>
          </p:nvPr>
        </p:nvSpPr>
        <p:spPr>
          <a:xfrm>
            <a:off x="2343266" y="2418285"/>
            <a:ext cx="2218292" cy="2218280"/>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45" name="PA-圆角矩形 51">
            <a:extLst>
              <a:ext uri="{FF2B5EF4-FFF2-40B4-BE49-F238E27FC236}">
                <a16:creationId xmlns:a16="http://schemas.microsoft.com/office/drawing/2014/main" id="{AB33F4EF-52AF-40CF-A1FA-03C32EFBBCB5}"/>
              </a:ext>
            </a:extLst>
          </p:cNvPr>
          <p:cNvSpPr/>
          <p:nvPr>
            <p:custDataLst>
              <p:tags r:id="rId3"/>
            </p:custDataLst>
          </p:nvPr>
        </p:nvSpPr>
        <p:spPr>
          <a:xfrm>
            <a:off x="2343266" y="2418285"/>
            <a:ext cx="2218292" cy="2218280"/>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43" name="PA-圆角矩形 51">
            <a:extLst>
              <a:ext uri="{FF2B5EF4-FFF2-40B4-BE49-F238E27FC236}">
                <a16:creationId xmlns:a16="http://schemas.microsoft.com/office/drawing/2014/main" id="{350BC068-2A10-4088-8935-4FEDC5F91497}"/>
              </a:ext>
            </a:extLst>
          </p:cNvPr>
          <p:cNvSpPr/>
          <p:nvPr>
            <p:custDataLst>
              <p:tags r:id="rId4"/>
            </p:custDataLst>
          </p:nvPr>
        </p:nvSpPr>
        <p:spPr>
          <a:xfrm>
            <a:off x="2343266" y="2418285"/>
            <a:ext cx="2218292" cy="2218280"/>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lumMod val="95000"/>
                </a:schemeClr>
              </a:solidFill>
            </a:endParaRPr>
          </a:p>
        </p:txBody>
      </p:sp>
      <p:sp>
        <p:nvSpPr>
          <p:cNvPr id="7" name="PA-圆角矩形 6">
            <a:extLst>
              <a:ext uri="{FF2B5EF4-FFF2-40B4-BE49-F238E27FC236}">
                <a16:creationId xmlns:a16="http://schemas.microsoft.com/office/drawing/2014/main" id="{CA1D04B1-561C-427F-A69C-418146F033E1}"/>
              </a:ext>
            </a:extLst>
          </p:cNvPr>
          <p:cNvSpPr/>
          <p:nvPr>
            <p:custDataLst>
              <p:tags r:id="rId5"/>
            </p:custDataLst>
          </p:nvPr>
        </p:nvSpPr>
        <p:spPr>
          <a:xfrm>
            <a:off x="1890216" y="1981983"/>
            <a:ext cx="2646983" cy="2646982"/>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PA-AutoShape 2">
            <a:extLst>
              <a:ext uri="{FF2B5EF4-FFF2-40B4-BE49-F238E27FC236}">
                <a16:creationId xmlns:a16="http://schemas.microsoft.com/office/drawing/2014/main" id="{DDF01370-10EF-410F-8B87-ACE304D75DDC}"/>
              </a:ext>
            </a:extLst>
          </p:cNvPr>
          <p:cNvSpPr>
            <a:spLocks noChangeAspect="1" noChangeArrowheads="1"/>
          </p:cNvSpPr>
          <p:nvPr>
            <p:custDataLst>
              <p:tags r:id="rId6"/>
            </p:custDataLst>
          </p:nvPr>
        </p:nvSpPr>
        <p:spPr bwMode="auto">
          <a:xfrm>
            <a:off x="837235" y="3018471"/>
            <a:ext cx="191688" cy="1916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PA-圆角矩形 3">
            <a:extLst>
              <a:ext uri="{FF2B5EF4-FFF2-40B4-BE49-F238E27FC236}">
                <a16:creationId xmlns:a16="http://schemas.microsoft.com/office/drawing/2014/main" id="{128046FA-F4E0-4BA1-A2BB-1ED170AF322F}"/>
              </a:ext>
            </a:extLst>
          </p:cNvPr>
          <p:cNvSpPr/>
          <p:nvPr>
            <p:custDataLst>
              <p:tags r:id="rId7"/>
            </p:custDataLst>
          </p:nvPr>
        </p:nvSpPr>
        <p:spPr>
          <a:xfrm>
            <a:off x="2384541" y="1268394"/>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PA-圆角矩形 5">
            <a:extLst>
              <a:ext uri="{FF2B5EF4-FFF2-40B4-BE49-F238E27FC236}">
                <a16:creationId xmlns:a16="http://schemas.microsoft.com/office/drawing/2014/main" id="{11A08D04-3124-48C1-9669-36C1BEC47014}"/>
              </a:ext>
            </a:extLst>
          </p:cNvPr>
          <p:cNvSpPr/>
          <p:nvPr>
            <p:custDataLst>
              <p:tags r:id="rId8"/>
            </p:custDataLst>
          </p:nvPr>
        </p:nvSpPr>
        <p:spPr>
          <a:xfrm>
            <a:off x="1174801" y="4827872"/>
            <a:ext cx="715415" cy="715415"/>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PA-圆角矩形 14">
            <a:extLst>
              <a:ext uri="{FF2B5EF4-FFF2-40B4-BE49-F238E27FC236}">
                <a16:creationId xmlns:a16="http://schemas.microsoft.com/office/drawing/2014/main" id="{28E04C6A-65BD-4DAA-9677-E9B4128E044B}"/>
              </a:ext>
            </a:extLst>
          </p:cNvPr>
          <p:cNvSpPr/>
          <p:nvPr>
            <p:custDataLst>
              <p:tags r:id="rId9"/>
            </p:custDataLst>
          </p:nvPr>
        </p:nvSpPr>
        <p:spPr>
          <a:xfrm>
            <a:off x="2350873"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文本框 26">
            <a:extLst>
              <a:ext uri="{FF2B5EF4-FFF2-40B4-BE49-F238E27FC236}">
                <a16:creationId xmlns:a16="http://schemas.microsoft.com/office/drawing/2014/main" id="{39FDEDFC-605C-409F-A432-538EB1677F51}"/>
              </a:ext>
            </a:extLst>
          </p:cNvPr>
          <p:cNvSpPr txBox="1"/>
          <p:nvPr>
            <p:custDataLst>
              <p:tags r:id="rId10"/>
            </p:custDataLst>
          </p:nvPr>
        </p:nvSpPr>
        <p:spPr>
          <a:xfrm>
            <a:off x="2527620" y="3395711"/>
            <a:ext cx="1836208"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PA-文本框 27">
            <a:extLst>
              <a:ext uri="{FF2B5EF4-FFF2-40B4-BE49-F238E27FC236}">
                <a16:creationId xmlns:a16="http://schemas.microsoft.com/office/drawing/2014/main" id="{DC0F587A-857A-49B1-A2AD-1305FB5B0DEF}"/>
              </a:ext>
            </a:extLst>
          </p:cNvPr>
          <p:cNvSpPr txBox="1"/>
          <p:nvPr>
            <p:custDataLst>
              <p:tags r:id="rId11"/>
            </p:custDataLst>
          </p:nvPr>
        </p:nvSpPr>
        <p:spPr>
          <a:xfrm>
            <a:off x="2661532" y="2875344"/>
            <a:ext cx="284052" cy="523220"/>
          </a:xfrm>
          <a:prstGeom prst="rect">
            <a:avLst/>
          </a:prstGeom>
          <a:noFill/>
        </p:spPr>
        <p:txBody>
          <a:bodyPr wrap="none" rtlCol="0">
            <a:spAutoFit/>
          </a:bodyPr>
          <a:lstStyle/>
          <a:p>
            <a:r>
              <a:rPr lang="en-US" altLang="zh-CN" sz="2800" b="1" dirty="0">
                <a:solidFill>
                  <a:schemeClr val="bg1"/>
                </a:solidFill>
              </a:rPr>
              <a:t> </a:t>
            </a:r>
            <a:endParaRPr lang="zh-CN" altLang="en-US" sz="2800" b="1" dirty="0">
              <a:solidFill>
                <a:schemeClr val="bg1"/>
              </a:solidFill>
            </a:endParaRPr>
          </a:p>
        </p:txBody>
      </p:sp>
      <p:sp>
        <p:nvSpPr>
          <p:cNvPr id="51" name="PA-圆角矩形 50">
            <a:extLst>
              <a:ext uri="{FF2B5EF4-FFF2-40B4-BE49-F238E27FC236}">
                <a16:creationId xmlns:a16="http://schemas.microsoft.com/office/drawing/2014/main" id="{CC36E74B-BA9D-453F-9CBC-559876C1A7DA}"/>
              </a:ext>
            </a:extLst>
          </p:cNvPr>
          <p:cNvSpPr/>
          <p:nvPr>
            <p:custDataLst>
              <p:tags r:id="rId12"/>
            </p:custDataLst>
          </p:nvPr>
        </p:nvSpPr>
        <p:spPr>
          <a:xfrm>
            <a:off x="6908907" y="1235711"/>
            <a:ext cx="671986" cy="241318"/>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PA-圆角矩形 45">
            <a:extLst>
              <a:ext uri="{FF2B5EF4-FFF2-40B4-BE49-F238E27FC236}">
                <a16:creationId xmlns:a16="http://schemas.microsoft.com/office/drawing/2014/main" id="{604D31D0-F1BA-4DF8-80F9-516545242D58}"/>
              </a:ext>
            </a:extLst>
          </p:cNvPr>
          <p:cNvSpPr/>
          <p:nvPr>
            <p:custDataLst>
              <p:tags r:id="rId13"/>
            </p:custDataLst>
          </p:nvPr>
        </p:nvSpPr>
        <p:spPr>
          <a:xfrm>
            <a:off x="6891692" y="2643551"/>
            <a:ext cx="671986" cy="241318"/>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PA-圆角矩形 53">
            <a:extLst>
              <a:ext uri="{FF2B5EF4-FFF2-40B4-BE49-F238E27FC236}">
                <a16:creationId xmlns:a16="http://schemas.microsoft.com/office/drawing/2014/main" id="{31B1E93E-7865-4E80-A7FB-230B440DBF97}"/>
              </a:ext>
            </a:extLst>
          </p:cNvPr>
          <p:cNvSpPr/>
          <p:nvPr>
            <p:custDataLst>
              <p:tags r:id="rId14"/>
            </p:custDataLst>
          </p:nvPr>
        </p:nvSpPr>
        <p:spPr>
          <a:xfrm>
            <a:off x="6973275" y="4183615"/>
            <a:ext cx="671986" cy="241318"/>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PA-圆角矩形 56">
            <a:extLst>
              <a:ext uri="{FF2B5EF4-FFF2-40B4-BE49-F238E27FC236}">
                <a16:creationId xmlns:a16="http://schemas.microsoft.com/office/drawing/2014/main" id="{28DB1676-12BC-4478-B9B5-275870BF74A7}"/>
              </a:ext>
            </a:extLst>
          </p:cNvPr>
          <p:cNvSpPr/>
          <p:nvPr>
            <p:custDataLst>
              <p:tags r:id="rId15"/>
            </p:custDataLst>
          </p:nvPr>
        </p:nvSpPr>
        <p:spPr>
          <a:xfrm>
            <a:off x="6957308" y="5558857"/>
            <a:ext cx="671986" cy="241318"/>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8" name="PA-圆角矩形 67">
            <a:extLst>
              <a:ext uri="{FF2B5EF4-FFF2-40B4-BE49-F238E27FC236}">
                <a16:creationId xmlns:a16="http://schemas.microsoft.com/office/drawing/2014/main" id="{449A29ED-6222-4DCF-B5F1-3362F101C623}"/>
              </a:ext>
            </a:extLst>
          </p:cNvPr>
          <p:cNvSpPr/>
          <p:nvPr>
            <p:custDataLst>
              <p:tags r:id="rId16"/>
            </p:custDataLst>
          </p:nvPr>
        </p:nvSpPr>
        <p:spPr>
          <a:xfrm>
            <a:off x="3453107" y="836166"/>
            <a:ext cx="715415" cy="71541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PA-圆角矩形 72">
            <a:extLst>
              <a:ext uri="{FF2B5EF4-FFF2-40B4-BE49-F238E27FC236}">
                <a16:creationId xmlns:a16="http://schemas.microsoft.com/office/drawing/2014/main" id="{B2BA17DA-5BBE-4519-99A1-D2733FB864D7}"/>
              </a:ext>
            </a:extLst>
          </p:cNvPr>
          <p:cNvSpPr/>
          <p:nvPr>
            <p:custDataLst>
              <p:tags r:id="rId17"/>
            </p:custDataLst>
          </p:nvPr>
        </p:nvSpPr>
        <p:spPr>
          <a:xfrm>
            <a:off x="8380983" y="6572911"/>
            <a:ext cx="2407535" cy="52973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PA-圆角矩形 73">
            <a:extLst>
              <a:ext uri="{FF2B5EF4-FFF2-40B4-BE49-F238E27FC236}">
                <a16:creationId xmlns:a16="http://schemas.microsoft.com/office/drawing/2014/main" id="{7F23FF86-A3C3-443A-A134-25BFD5D1A88F}"/>
              </a:ext>
            </a:extLst>
          </p:cNvPr>
          <p:cNvSpPr/>
          <p:nvPr>
            <p:custDataLst>
              <p:tags r:id="rId18"/>
            </p:custDataLst>
          </p:nvPr>
        </p:nvSpPr>
        <p:spPr>
          <a:xfrm>
            <a:off x="10072060" y="5993932"/>
            <a:ext cx="2918378" cy="2109744"/>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3" name="PA-组合 2">
            <a:extLst>
              <a:ext uri="{FF2B5EF4-FFF2-40B4-BE49-F238E27FC236}">
                <a16:creationId xmlns:a16="http://schemas.microsoft.com/office/drawing/2014/main" id="{7CF0D2C0-559A-44D5-84C5-966B08B3852C}"/>
              </a:ext>
            </a:extLst>
          </p:cNvPr>
          <p:cNvGrpSpPr/>
          <p:nvPr>
            <p:custDataLst>
              <p:tags r:id="rId19"/>
            </p:custDataLst>
          </p:nvPr>
        </p:nvGrpSpPr>
        <p:grpSpPr>
          <a:xfrm>
            <a:off x="6898350" y="739354"/>
            <a:ext cx="2550535" cy="828520"/>
            <a:chOff x="6898350" y="739354"/>
            <a:chExt cx="2550535" cy="828520"/>
          </a:xfrm>
        </p:grpSpPr>
        <p:sp>
          <p:nvSpPr>
            <p:cNvPr id="53" name="PA-标题 1">
              <a:extLst>
                <a:ext uri="{FF2B5EF4-FFF2-40B4-BE49-F238E27FC236}">
                  <a16:creationId xmlns:a16="http://schemas.microsoft.com/office/drawing/2014/main" id="{0D8DCF9B-7B1F-4CA7-9151-00760C2CE454}"/>
                </a:ext>
              </a:extLst>
            </p:cNvPr>
            <p:cNvSpPr txBox="1">
              <a:spLocks/>
            </p:cNvSpPr>
            <p:nvPr>
              <p:custDataLst>
                <p:tags r:id="rId32"/>
              </p:custDataLst>
            </p:nvPr>
          </p:nvSpPr>
          <p:spPr>
            <a:xfrm>
              <a:off x="6898350" y="739354"/>
              <a:ext cx="916405" cy="590309"/>
            </a:xfrm>
            <a:prstGeom prst="rect">
              <a:avLst/>
            </a:prstGeom>
          </p:spPr>
          <p:txBody>
            <a:bodyPr vert="horz" lIns="121917" tIns="60958" rIns="121917" bIns="60958"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tx1">
                      <a:lumMod val="75000"/>
                      <a:lumOff val="25000"/>
                    </a:schemeClr>
                  </a:solidFill>
                  <a:latin typeface="华文细黑" panose="02010600040101010101" pitchFamily="2" charset="-122"/>
                  <a:ea typeface="华文细黑" panose="02010600040101010101" pitchFamily="2" charset="-122"/>
                </a:rPr>
                <a:t>1</a:t>
              </a:r>
              <a:endParaRPr lang="en-US" sz="72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64" name="PA-标题 1">
              <a:extLst>
                <a:ext uri="{FF2B5EF4-FFF2-40B4-BE49-F238E27FC236}">
                  <a16:creationId xmlns:a16="http://schemas.microsoft.com/office/drawing/2014/main" id="{F4F6C1D8-3708-4B37-B3EB-B3B1151A48C3}"/>
                </a:ext>
              </a:extLst>
            </p:cNvPr>
            <p:cNvSpPr txBox="1">
              <a:spLocks/>
            </p:cNvSpPr>
            <p:nvPr>
              <p:custDataLst>
                <p:tags r:id="rId33"/>
              </p:custDataLst>
            </p:nvPr>
          </p:nvSpPr>
          <p:spPr>
            <a:xfrm>
              <a:off x="7726515" y="879202"/>
              <a:ext cx="1722370" cy="590309"/>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IoT</a:t>
              </a:r>
            </a:p>
          </p:txBody>
        </p:sp>
        <p:sp>
          <p:nvSpPr>
            <p:cNvPr id="75" name="PA-标题 1">
              <a:extLst>
                <a:ext uri="{FF2B5EF4-FFF2-40B4-BE49-F238E27FC236}">
                  <a16:creationId xmlns:a16="http://schemas.microsoft.com/office/drawing/2014/main" id="{B3F4A6BA-95D3-4A3B-A5C9-39CA4CC6C08A}"/>
                </a:ext>
              </a:extLst>
            </p:cNvPr>
            <p:cNvSpPr txBox="1">
              <a:spLocks/>
            </p:cNvSpPr>
            <p:nvPr>
              <p:custDataLst>
                <p:tags r:id="rId34"/>
              </p:custDataLst>
            </p:nvPr>
          </p:nvSpPr>
          <p:spPr>
            <a:xfrm>
              <a:off x="7726515" y="1255516"/>
              <a:ext cx="1508925" cy="312358"/>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Chapter I </a:t>
              </a:r>
            </a:p>
          </p:txBody>
        </p:sp>
      </p:grpSp>
      <p:grpSp>
        <p:nvGrpSpPr>
          <p:cNvPr id="5" name="PA-组合 4">
            <a:extLst>
              <a:ext uri="{FF2B5EF4-FFF2-40B4-BE49-F238E27FC236}">
                <a16:creationId xmlns:a16="http://schemas.microsoft.com/office/drawing/2014/main" id="{FC62D572-985F-499F-8ED0-FA5CD0799C6A}"/>
              </a:ext>
            </a:extLst>
          </p:cNvPr>
          <p:cNvGrpSpPr/>
          <p:nvPr>
            <p:custDataLst>
              <p:tags r:id="rId20"/>
            </p:custDataLst>
          </p:nvPr>
        </p:nvGrpSpPr>
        <p:grpSpPr>
          <a:xfrm>
            <a:off x="6881136" y="2147194"/>
            <a:ext cx="2649332" cy="808318"/>
            <a:chOff x="6881136" y="2147194"/>
            <a:chExt cx="2649332" cy="808318"/>
          </a:xfrm>
        </p:grpSpPr>
        <p:sp>
          <p:nvSpPr>
            <p:cNvPr id="37" name="PA-标题 1">
              <a:extLst>
                <a:ext uri="{FF2B5EF4-FFF2-40B4-BE49-F238E27FC236}">
                  <a16:creationId xmlns:a16="http://schemas.microsoft.com/office/drawing/2014/main" id="{352B812F-DC70-4CAF-85A9-A94D03B9D59F}"/>
                </a:ext>
              </a:extLst>
            </p:cNvPr>
            <p:cNvSpPr txBox="1">
              <a:spLocks/>
            </p:cNvSpPr>
            <p:nvPr>
              <p:custDataLst>
                <p:tags r:id="rId29"/>
              </p:custDataLst>
            </p:nvPr>
          </p:nvSpPr>
          <p:spPr>
            <a:xfrm>
              <a:off x="6881136" y="2147194"/>
              <a:ext cx="916406" cy="590309"/>
            </a:xfrm>
            <a:prstGeom prst="rect">
              <a:avLst/>
            </a:prstGeom>
          </p:spPr>
          <p:txBody>
            <a:bodyPr vert="horz" lIns="121917" tIns="60958" rIns="121917" bIns="60958"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tx1">
                      <a:lumMod val="75000"/>
                      <a:lumOff val="25000"/>
                    </a:schemeClr>
                  </a:solidFill>
                  <a:latin typeface="华文细黑" panose="02010600040101010101" pitchFamily="2" charset="-122"/>
                  <a:ea typeface="华文细黑" panose="02010600040101010101" pitchFamily="2" charset="-122"/>
                </a:rPr>
                <a:t>2</a:t>
              </a:r>
              <a:endParaRPr lang="en-US" sz="72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65" name="PA-标题 1">
              <a:extLst>
                <a:ext uri="{FF2B5EF4-FFF2-40B4-BE49-F238E27FC236}">
                  <a16:creationId xmlns:a16="http://schemas.microsoft.com/office/drawing/2014/main" id="{164ADDDA-31CA-4B08-9B4C-94633CB9E8F9}"/>
                </a:ext>
              </a:extLst>
            </p:cNvPr>
            <p:cNvSpPr txBox="1">
              <a:spLocks/>
            </p:cNvSpPr>
            <p:nvPr>
              <p:custDataLst>
                <p:tags r:id="rId30"/>
              </p:custDataLst>
            </p:nvPr>
          </p:nvSpPr>
          <p:spPr>
            <a:xfrm>
              <a:off x="7808098" y="2255126"/>
              <a:ext cx="1722370" cy="590309"/>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AI</a:t>
              </a:r>
            </a:p>
          </p:txBody>
        </p:sp>
        <p:sp>
          <p:nvSpPr>
            <p:cNvPr id="76" name="PA-标题 1">
              <a:extLst>
                <a:ext uri="{FF2B5EF4-FFF2-40B4-BE49-F238E27FC236}">
                  <a16:creationId xmlns:a16="http://schemas.microsoft.com/office/drawing/2014/main" id="{C52BA0E7-58BA-4A4A-9F7D-73018E0D41BD}"/>
                </a:ext>
              </a:extLst>
            </p:cNvPr>
            <p:cNvSpPr txBox="1">
              <a:spLocks/>
            </p:cNvSpPr>
            <p:nvPr>
              <p:custDataLst>
                <p:tags r:id="rId31"/>
              </p:custDataLst>
            </p:nvPr>
          </p:nvSpPr>
          <p:spPr>
            <a:xfrm>
              <a:off x="7799405" y="2643154"/>
              <a:ext cx="1535677" cy="312358"/>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Chapter II </a:t>
              </a:r>
            </a:p>
          </p:txBody>
        </p:sp>
      </p:grpSp>
      <p:grpSp>
        <p:nvGrpSpPr>
          <p:cNvPr id="8" name="PA-组合 7">
            <a:extLst>
              <a:ext uri="{FF2B5EF4-FFF2-40B4-BE49-F238E27FC236}">
                <a16:creationId xmlns:a16="http://schemas.microsoft.com/office/drawing/2014/main" id="{68AC6118-D5CF-4122-8609-96262D3D7DEB}"/>
              </a:ext>
            </a:extLst>
          </p:cNvPr>
          <p:cNvGrpSpPr/>
          <p:nvPr>
            <p:custDataLst>
              <p:tags r:id="rId21"/>
            </p:custDataLst>
          </p:nvPr>
        </p:nvGrpSpPr>
        <p:grpSpPr>
          <a:xfrm>
            <a:off x="6962718" y="3687258"/>
            <a:ext cx="2551783" cy="839323"/>
            <a:chOff x="6962718" y="3687258"/>
            <a:chExt cx="2551783" cy="839323"/>
          </a:xfrm>
        </p:grpSpPr>
        <p:sp>
          <p:nvSpPr>
            <p:cNvPr id="56" name="PA-标题 1">
              <a:extLst>
                <a:ext uri="{FF2B5EF4-FFF2-40B4-BE49-F238E27FC236}">
                  <a16:creationId xmlns:a16="http://schemas.microsoft.com/office/drawing/2014/main" id="{514CB1B8-99E4-49C8-92D8-BE392A72B719}"/>
                </a:ext>
              </a:extLst>
            </p:cNvPr>
            <p:cNvSpPr txBox="1">
              <a:spLocks/>
            </p:cNvSpPr>
            <p:nvPr>
              <p:custDataLst>
                <p:tags r:id="rId26"/>
              </p:custDataLst>
            </p:nvPr>
          </p:nvSpPr>
          <p:spPr>
            <a:xfrm>
              <a:off x="6962718" y="3687258"/>
              <a:ext cx="916405" cy="590309"/>
            </a:xfrm>
            <a:prstGeom prst="rect">
              <a:avLst/>
            </a:prstGeom>
          </p:spPr>
          <p:txBody>
            <a:bodyPr vert="horz" lIns="121917" tIns="60958" rIns="121917" bIns="60958"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altLang="zh-CN" sz="7200" dirty="0">
                  <a:solidFill>
                    <a:schemeClr val="tx1">
                      <a:lumMod val="75000"/>
                      <a:lumOff val="25000"/>
                    </a:schemeClr>
                  </a:solidFill>
                  <a:latin typeface="华文细黑" panose="02010600040101010101" pitchFamily="2" charset="-122"/>
                  <a:ea typeface="华文细黑" panose="02010600040101010101" pitchFamily="2" charset="-122"/>
                </a:rPr>
                <a:t>3</a:t>
              </a:r>
              <a:endParaRPr lang="en-US" sz="72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66" name="PA-标题 1">
              <a:extLst>
                <a:ext uri="{FF2B5EF4-FFF2-40B4-BE49-F238E27FC236}">
                  <a16:creationId xmlns:a16="http://schemas.microsoft.com/office/drawing/2014/main" id="{D1A0F2D1-8073-4ABF-BDC9-774823509ADB}"/>
                </a:ext>
              </a:extLst>
            </p:cNvPr>
            <p:cNvSpPr txBox="1">
              <a:spLocks/>
            </p:cNvSpPr>
            <p:nvPr>
              <p:custDataLst>
                <p:tags r:id="rId27"/>
              </p:custDataLst>
            </p:nvPr>
          </p:nvSpPr>
          <p:spPr>
            <a:xfrm>
              <a:off x="7792131" y="3812612"/>
              <a:ext cx="1722370" cy="590309"/>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Webpage</a:t>
              </a:r>
            </a:p>
          </p:txBody>
        </p:sp>
        <p:sp>
          <p:nvSpPr>
            <p:cNvPr id="77" name="PA-标题 1">
              <a:extLst>
                <a:ext uri="{FF2B5EF4-FFF2-40B4-BE49-F238E27FC236}">
                  <a16:creationId xmlns:a16="http://schemas.microsoft.com/office/drawing/2014/main" id="{CD485079-E4A6-4775-8C94-C06E06F12A43}"/>
                </a:ext>
              </a:extLst>
            </p:cNvPr>
            <p:cNvSpPr txBox="1">
              <a:spLocks/>
            </p:cNvSpPr>
            <p:nvPr>
              <p:custDataLst>
                <p:tags r:id="rId28"/>
              </p:custDataLst>
            </p:nvPr>
          </p:nvSpPr>
          <p:spPr>
            <a:xfrm>
              <a:off x="7799405" y="4214223"/>
              <a:ext cx="1535677" cy="312358"/>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Chapter III </a:t>
              </a:r>
            </a:p>
          </p:txBody>
        </p:sp>
      </p:grpSp>
      <p:grpSp>
        <p:nvGrpSpPr>
          <p:cNvPr id="9" name="PA-组合 8">
            <a:extLst>
              <a:ext uri="{FF2B5EF4-FFF2-40B4-BE49-F238E27FC236}">
                <a16:creationId xmlns:a16="http://schemas.microsoft.com/office/drawing/2014/main" id="{3FE7AA70-61E3-43BB-A2FE-398E03E35C8F}"/>
              </a:ext>
            </a:extLst>
          </p:cNvPr>
          <p:cNvGrpSpPr/>
          <p:nvPr>
            <p:custDataLst>
              <p:tags r:id="rId22"/>
            </p:custDataLst>
          </p:nvPr>
        </p:nvGrpSpPr>
        <p:grpSpPr>
          <a:xfrm>
            <a:off x="6946751" y="5062500"/>
            <a:ext cx="2514891" cy="840674"/>
            <a:chOff x="6946751" y="5062500"/>
            <a:chExt cx="2514891" cy="840674"/>
          </a:xfrm>
        </p:grpSpPr>
        <p:sp>
          <p:nvSpPr>
            <p:cNvPr id="59" name="PA-标题 1">
              <a:extLst>
                <a:ext uri="{FF2B5EF4-FFF2-40B4-BE49-F238E27FC236}">
                  <a16:creationId xmlns:a16="http://schemas.microsoft.com/office/drawing/2014/main" id="{D800ACDA-D398-43E7-8326-7905D652ECE3}"/>
                </a:ext>
              </a:extLst>
            </p:cNvPr>
            <p:cNvSpPr txBox="1">
              <a:spLocks/>
            </p:cNvSpPr>
            <p:nvPr>
              <p:custDataLst>
                <p:tags r:id="rId23"/>
              </p:custDataLst>
            </p:nvPr>
          </p:nvSpPr>
          <p:spPr>
            <a:xfrm>
              <a:off x="6946751" y="5062500"/>
              <a:ext cx="916405" cy="590309"/>
            </a:xfrm>
            <a:prstGeom prst="rect">
              <a:avLst/>
            </a:prstGeom>
          </p:spPr>
          <p:txBody>
            <a:bodyPr vert="horz" lIns="121917" tIns="60958" rIns="121917" bIns="60958"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sz="7200" dirty="0">
                  <a:solidFill>
                    <a:schemeClr val="tx1">
                      <a:lumMod val="75000"/>
                      <a:lumOff val="25000"/>
                    </a:schemeClr>
                  </a:solidFill>
                  <a:latin typeface="华文细黑" panose="02010600040101010101" pitchFamily="2" charset="-122"/>
                  <a:ea typeface="华文细黑" panose="02010600040101010101" pitchFamily="2" charset="-122"/>
                </a:rPr>
                <a:t>4</a:t>
              </a:r>
            </a:p>
          </p:txBody>
        </p:sp>
        <p:sp>
          <p:nvSpPr>
            <p:cNvPr id="67" name="PA-标题 1">
              <a:extLst>
                <a:ext uri="{FF2B5EF4-FFF2-40B4-BE49-F238E27FC236}">
                  <a16:creationId xmlns:a16="http://schemas.microsoft.com/office/drawing/2014/main" id="{3F288C33-0B08-4E04-8062-2126D26D9D5F}"/>
                </a:ext>
              </a:extLst>
            </p:cNvPr>
            <p:cNvSpPr txBox="1">
              <a:spLocks/>
            </p:cNvSpPr>
            <p:nvPr>
              <p:custDataLst>
                <p:tags r:id="rId24"/>
              </p:custDataLst>
            </p:nvPr>
          </p:nvSpPr>
          <p:spPr>
            <a:xfrm>
              <a:off x="7739272" y="5209679"/>
              <a:ext cx="1722370" cy="590309"/>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Functions</a:t>
              </a:r>
            </a:p>
          </p:txBody>
        </p:sp>
        <p:sp>
          <p:nvSpPr>
            <p:cNvPr id="78" name="PA-标题 1">
              <a:extLst>
                <a:ext uri="{FF2B5EF4-FFF2-40B4-BE49-F238E27FC236}">
                  <a16:creationId xmlns:a16="http://schemas.microsoft.com/office/drawing/2014/main" id="{377D999E-8C65-4C1D-A7B0-6A64AEF25729}"/>
                </a:ext>
              </a:extLst>
            </p:cNvPr>
            <p:cNvSpPr txBox="1">
              <a:spLocks/>
            </p:cNvSpPr>
            <p:nvPr>
              <p:custDataLst>
                <p:tags r:id="rId25"/>
              </p:custDataLst>
            </p:nvPr>
          </p:nvSpPr>
          <p:spPr>
            <a:xfrm>
              <a:off x="7749396" y="5590816"/>
              <a:ext cx="1486044" cy="312358"/>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Chapter IV</a:t>
              </a:r>
            </a:p>
          </p:txBody>
        </p:sp>
      </p:grpSp>
    </p:spTree>
    <p:extLst>
      <p:ext uri="{BB962C8B-B14F-4D97-AF65-F5344CB8AC3E}">
        <p14:creationId xmlns:p14="http://schemas.microsoft.com/office/powerpoint/2010/main" val="427705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PA-圆角矩形 8">
            <a:extLst>
              <a:ext uri="{FF2B5EF4-FFF2-40B4-BE49-F238E27FC236}">
                <a16:creationId xmlns:a16="http://schemas.microsoft.com/office/drawing/2014/main" id="{6E6F20AA-C6E8-44BE-8D19-0D3C9BDEE11F}"/>
              </a:ext>
            </a:extLst>
          </p:cNvPr>
          <p:cNvSpPr/>
          <p:nvPr>
            <p:custDataLst>
              <p:tags r:id="rId1"/>
            </p:custDataLst>
          </p:nvPr>
        </p:nvSpPr>
        <p:spPr>
          <a:xfrm>
            <a:off x="5668294" y="3129525"/>
            <a:ext cx="898397" cy="322625"/>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a:extLst>
              <a:ext uri="{FF2B5EF4-FFF2-40B4-BE49-F238E27FC236}">
                <a16:creationId xmlns:a16="http://schemas.microsoft.com/office/drawing/2014/main" id="{4CC0907A-1A62-48F4-9B55-9BB7DDD59158}"/>
              </a:ext>
            </a:extLst>
          </p:cNvPr>
          <p:cNvSpPr txBox="1">
            <a:spLocks/>
          </p:cNvSpPr>
          <p:nvPr>
            <p:custDataLst>
              <p:tags r:id="rId2"/>
            </p:custDataLst>
          </p:nvPr>
        </p:nvSpPr>
        <p:spPr>
          <a:xfrm>
            <a:off x="5483416" y="2240791"/>
            <a:ext cx="1225168" cy="789201"/>
          </a:xfrm>
          <a:prstGeom prst="rect">
            <a:avLst/>
          </a:prstGeom>
        </p:spPr>
        <p:txBody>
          <a:bodyPr vert="horz" lIns="121917" tIns="60958" rIns="121917" bIns="60958"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altLang="zh-CN" sz="13800" dirty="0">
                <a:solidFill>
                  <a:schemeClr val="tx1">
                    <a:lumMod val="75000"/>
                    <a:lumOff val="25000"/>
                  </a:schemeClr>
                </a:solidFill>
                <a:latin typeface="华文细黑" panose="02010600040101010101" pitchFamily="2" charset="-122"/>
                <a:ea typeface="华文细黑" panose="02010600040101010101" pitchFamily="2" charset="-122"/>
              </a:rPr>
              <a:t>1</a:t>
            </a:r>
            <a:endParaRPr lang="en-US" sz="13800" dirty="0">
              <a:solidFill>
                <a:schemeClr val="tx1">
                  <a:lumMod val="75000"/>
                  <a:lumOff val="25000"/>
                </a:schemeClr>
              </a:solidFill>
              <a:latin typeface="华文细黑" panose="02010600040101010101" pitchFamily="2" charset="-122"/>
              <a:ea typeface="华文细黑" panose="02010600040101010101" pitchFamily="2" charset="-122"/>
            </a:endParaRPr>
          </a:p>
        </p:txBody>
      </p:sp>
      <p:grpSp>
        <p:nvGrpSpPr>
          <p:cNvPr id="2" name="PA-组合 1">
            <a:extLst>
              <a:ext uri="{FF2B5EF4-FFF2-40B4-BE49-F238E27FC236}">
                <a16:creationId xmlns:a16="http://schemas.microsoft.com/office/drawing/2014/main" id="{FE316119-C1FB-49B5-BFA0-52F96C18D6D6}"/>
              </a:ext>
            </a:extLst>
          </p:cNvPr>
          <p:cNvGrpSpPr/>
          <p:nvPr>
            <p:custDataLst>
              <p:tags r:id="rId3"/>
            </p:custDataLst>
          </p:nvPr>
        </p:nvGrpSpPr>
        <p:grpSpPr>
          <a:xfrm>
            <a:off x="616515" y="388374"/>
            <a:ext cx="2255157" cy="2037622"/>
            <a:chOff x="616515" y="388374"/>
            <a:chExt cx="2255157" cy="2037622"/>
          </a:xfrm>
        </p:grpSpPr>
        <p:sp>
          <p:nvSpPr>
            <p:cNvPr id="16" name="PA-圆角矩形 15">
              <a:extLst>
                <a:ext uri="{FF2B5EF4-FFF2-40B4-BE49-F238E27FC236}">
                  <a16:creationId xmlns:a16="http://schemas.microsoft.com/office/drawing/2014/main" id="{C7CD84A2-40A3-401F-A9DA-409B4ABF8718}"/>
                </a:ext>
              </a:extLst>
            </p:cNvPr>
            <p:cNvSpPr/>
            <p:nvPr>
              <p:custDataLst>
                <p:tags r:id="rId17"/>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a:extLst>
                <a:ext uri="{FF2B5EF4-FFF2-40B4-BE49-F238E27FC236}">
                  <a16:creationId xmlns:a16="http://schemas.microsoft.com/office/drawing/2014/main" id="{CE925F5F-607C-407D-A2D0-44942966DD87}"/>
                </a:ext>
              </a:extLst>
            </p:cNvPr>
            <p:cNvSpPr/>
            <p:nvPr>
              <p:custDataLst>
                <p:tags r:id="rId18"/>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a:extLst>
                <a:ext uri="{FF2B5EF4-FFF2-40B4-BE49-F238E27FC236}">
                  <a16:creationId xmlns:a16="http://schemas.microsoft.com/office/drawing/2014/main" id="{38A43B7E-6714-4239-A6C0-A20C9EB6EFEA}"/>
                </a:ext>
              </a:extLst>
            </p:cNvPr>
            <p:cNvSpPr/>
            <p:nvPr>
              <p:custDataLst>
                <p:tags r:id="rId19"/>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a:extLst>
                <a:ext uri="{FF2B5EF4-FFF2-40B4-BE49-F238E27FC236}">
                  <a16:creationId xmlns:a16="http://schemas.microsoft.com/office/drawing/2014/main" id="{34B063C5-342C-4688-959C-C9D3F304138D}"/>
                </a:ext>
              </a:extLst>
            </p:cNvPr>
            <p:cNvSpPr/>
            <p:nvPr>
              <p:custDataLst>
                <p:tags r:id="rId20"/>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PA-标题 1">
            <a:extLst>
              <a:ext uri="{FF2B5EF4-FFF2-40B4-BE49-F238E27FC236}">
                <a16:creationId xmlns:a16="http://schemas.microsoft.com/office/drawing/2014/main" id="{4C4B8C7B-8E26-4887-A7AE-5F2964DE7283}"/>
              </a:ext>
            </a:extLst>
          </p:cNvPr>
          <p:cNvSpPr txBox="1">
            <a:spLocks/>
          </p:cNvSpPr>
          <p:nvPr>
            <p:custDataLst>
              <p:tags r:id="rId4"/>
            </p:custDataLst>
          </p:nvPr>
        </p:nvSpPr>
        <p:spPr>
          <a:xfrm>
            <a:off x="4834826" y="3692895"/>
            <a:ext cx="2565331" cy="590309"/>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dist"/>
            <a:r>
              <a:rPr lang="en-US" sz="2000" b="1" dirty="0">
                <a:solidFill>
                  <a:schemeClr val="tx1">
                    <a:lumMod val="75000"/>
                    <a:lumOff val="25000"/>
                  </a:schemeClr>
                </a:solidFill>
                <a:latin typeface="微软雅黑" panose="020B0503020204020204" pitchFamily="34" charset="-122"/>
                <a:ea typeface="微软雅黑" panose="020B0503020204020204" pitchFamily="34" charset="-122"/>
              </a:rPr>
              <a:t>HARDWARE</a:t>
            </a:r>
          </a:p>
        </p:txBody>
      </p:sp>
      <p:grpSp>
        <p:nvGrpSpPr>
          <p:cNvPr id="20" name="PA-组合 1">
            <a:extLst>
              <a:ext uri="{FF2B5EF4-FFF2-40B4-BE49-F238E27FC236}">
                <a16:creationId xmlns:a16="http://schemas.microsoft.com/office/drawing/2014/main" id="{45381ABC-1EC4-4B4F-A10C-E3936D973F22}"/>
              </a:ext>
            </a:extLst>
          </p:cNvPr>
          <p:cNvGrpSpPr/>
          <p:nvPr>
            <p:custDataLst>
              <p:tags r:id="rId5"/>
            </p:custDataLst>
          </p:nvPr>
        </p:nvGrpSpPr>
        <p:grpSpPr>
          <a:xfrm>
            <a:off x="616515" y="391920"/>
            <a:ext cx="2255157" cy="2037622"/>
            <a:chOff x="616515" y="388374"/>
            <a:chExt cx="2255157" cy="2037622"/>
          </a:xfrm>
        </p:grpSpPr>
        <p:sp>
          <p:nvSpPr>
            <p:cNvPr id="24" name="PA-圆角矩形 15">
              <a:extLst>
                <a:ext uri="{FF2B5EF4-FFF2-40B4-BE49-F238E27FC236}">
                  <a16:creationId xmlns:a16="http://schemas.microsoft.com/office/drawing/2014/main" id="{6C04B470-BFEF-4F6A-A946-471B5D355C19}"/>
                </a:ext>
              </a:extLst>
            </p:cNvPr>
            <p:cNvSpPr/>
            <p:nvPr>
              <p:custDataLst>
                <p:tags r:id="rId13"/>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a:extLst>
                <a:ext uri="{FF2B5EF4-FFF2-40B4-BE49-F238E27FC236}">
                  <a16:creationId xmlns:a16="http://schemas.microsoft.com/office/drawing/2014/main" id="{6C0F716D-B261-4372-8C3B-59CA2EBD6F64}"/>
                </a:ext>
              </a:extLst>
            </p:cNvPr>
            <p:cNvSpPr/>
            <p:nvPr>
              <p:custDataLst>
                <p:tags r:id="rId14"/>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a:extLst>
                <a:ext uri="{FF2B5EF4-FFF2-40B4-BE49-F238E27FC236}">
                  <a16:creationId xmlns:a16="http://schemas.microsoft.com/office/drawing/2014/main" id="{1C95B621-18DC-4B25-BF35-BBFB14FA1474}"/>
                </a:ext>
              </a:extLst>
            </p:cNvPr>
            <p:cNvSpPr/>
            <p:nvPr>
              <p:custDataLst>
                <p:tags r:id="rId15"/>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a:extLst>
                <a:ext uri="{FF2B5EF4-FFF2-40B4-BE49-F238E27FC236}">
                  <a16:creationId xmlns:a16="http://schemas.microsoft.com/office/drawing/2014/main" id="{37E85A14-7BB4-4957-86CD-3FC71F1F1798}"/>
                </a:ext>
              </a:extLst>
            </p:cNvPr>
            <p:cNvSpPr/>
            <p:nvPr>
              <p:custDataLst>
                <p:tags r:id="rId16"/>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a:extLst>
              <a:ext uri="{FF2B5EF4-FFF2-40B4-BE49-F238E27FC236}">
                <a16:creationId xmlns:a16="http://schemas.microsoft.com/office/drawing/2014/main" id="{03B04EBE-E721-4505-A5C8-558D26B631DF}"/>
              </a:ext>
            </a:extLst>
          </p:cNvPr>
          <p:cNvGrpSpPr/>
          <p:nvPr>
            <p:custDataLst>
              <p:tags r:id="rId6"/>
            </p:custDataLst>
          </p:nvPr>
        </p:nvGrpSpPr>
        <p:grpSpPr>
          <a:xfrm>
            <a:off x="10808283" y="5519196"/>
            <a:ext cx="728414" cy="994593"/>
            <a:chOff x="11061001" y="5636871"/>
            <a:chExt cx="728414" cy="994593"/>
          </a:xfrm>
        </p:grpSpPr>
        <p:sp>
          <p:nvSpPr>
            <p:cNvPr id="29" name="PA-圆角矩形 20">
              <a:extLst>
                <a:ext uri="{FF2B5EF4-FFF2-40B4-BE49-F238E27FC236}">
                  <a16:creationId xmlns:a16="http://schemas.microsoft.com/office/drawing/2014/main" id="{9343CEE2-BF0F-480A-8A51-D0081B2B9E57}"/>
                </a:ext>
              </a:extLst>
            </p:cNvPr>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a:extLst>
                <a:ext uri="{FF2B5EF4-FFF2-40B4-BE49-F238E27FC236}">
                  <a16:creationId xmlns:a16="http://schemas.microsoft.com/office/drawing/2014/main" id="{2B1389B9-66FC-45FA-8950-863C406B87B6}"/>
                </a:ext>
              </a:extLst>
            </p:cNvPr>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a:extLst>
              <a:ext uri="{FF2B5EF4-FFF2-40B4-BE49-F238E27FC236}">
                <a16:creationId xmlns:a16="http://schemas.microsoft.com/office/drawing/2014/main" id="{88B89166-D218-4AE5-8CA9-5E49DAABB1F4}"/>
              </a:ext>
            </a:extLst>
          </p:cNvPr>
          <p:cNvGrpSpPr/>
          <p:nvPr>
            <p:custDataLst>
              <p:tags r:id="rId7"/>
            </p:custDataLst>
          </p:nvPr>
        </p:nvGrpSpPr>
        <p:grpSpPr>
          <a:xfrm>
            <a:off x="10808283" y="5519196"/>
            <a:ext cx="728414" cy="994593"/>
            <a:chOff x="11061001" y="5636871"/>
            <a:chExt cx="728414" cy="994593"/>
          </a:xfrm>
        </p:grpSpPr>
        <p:sp>
          <p:nvSpPr>
            <p:cNvPr id="32" name="PA-圆角矩形 20">
              <a:extLst>
                <a:ext uri="{FF2B5EF4-FFF2-40B4-BE49-F238E27FC236}">
                  <a16:creationId xmlns:a16="http://schemas.microsoft.com/office/drawing/2014/main" id="{28A80E83-1203-4740-B296-4AD1E3CE08F6}"/>
                </a:ext>
              </a:extLst>
            </p:cNvPr>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a:extLst>
                <a:ext uri="{FF2B5EF4-FFF2-40B4-BE49-F238E27FC236}">
                  <a16:creationId xmlns:a16="http://schemas.microsoft.com/office/drawing/2014/main" id="{15ED84CC-1617-4DF3-B51B-3A8B64AEAA20}"/>
                </a:ext>
              </a:extLst>
            </p:cNvPr>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a:extLst>
              <a:ext uri="{FF2B5EF4-FFF2-40B4-BE49-F238E27FC236}">
                <a16:creationId xmlns:a16="http://schemas.microsoft.com/office/drawing/2014/main" id="{23F784A1-6035-4AB1-9021-4A364ADDD4D3}"/>
              </a:ext>
            </a:extLst>
          </p:cNvPr>
          <p:cNvSpPr/>
          <p:nvPr>
            <p:custDataLst>
              <p:tags r:id="rId8"/>
            </p:custDataLst>
          </p:nvPr>
        </p:nvSpPr>
        <p:spPr>
          <a:xfrm>
            <a:off x="5303588" y="2822003"/>
            <a:ext cx="497667" cy="497668"/>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70262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97D77BB3-AA3F-45E6-B090-CBEA99FF55FC}"/>
              </a:ext>
            </a:extLst>
          </p:cNvPr>
          <p:cNvSpPr/>
          <p:nvPr/>
        </p:nvSpPr>
        <p:spPr>
          <a:xfrm>
            <a:off x="7447446" y="2805431"/>
            <a:ext cx="3558224" cy="300923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D8802CF1-5827-44C1-8B66-8170EA360D71}"/>
              </a:ext>
            </a:extLst>
          </p:cNvPr>
          <p:cNvSpPr/>
          <p:nvPr/>
        </p:nvSpPr>
        <p:spPr>
          <a:xfrm>
            <a:off x="4711643" y="1470945"/>
            <a:ext cx="2418975" cy="2576641"/>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BAB0082F-B795-4DD9-A366-10A149AAB58E}"/>
              </a:ext>
            </a:extLst>
          </p:cNvPr>
          <p:cNvGrpSpPr/>
          <p:nvPr/>
        </p:nvGrpSpPr>
        <p:grpSpPr>
          <a:xfrm>
            <a:off x="4895344" y="3592943"/>
            <a:ext cx="1891803" cy="546973"/>
            <a:chOff x="4895344" y="3592943"/>
            <a:chExt cx="1891803" cy="546973"/>
          </a:xfrm>
        </p:grpSpPr>
        <p:sp>
          <p:nvSpPr>
            <p:cNvPr id="21" name="矩形: 圆角 20">
              <a:extLst>
                <a:ext uri="{FF2B5EF4-FFF2-40B4-BE49-F238E27FC236}">
                  <a16:creationId xmlns:a16="http://schemas.microsoft.com/office/drawing/2014/main" id="{5CA9225D-98B1-4D58-BA16-484997A42AE3}"/>
                </a:ext>
              </a:extLst>
            </p:cNvPr>
            <p:cNvSpPr/>
            <p:nvPr/>
          </p:nvSpPr>
          <p:spPr>
            <a:xfrm>
              <a:off x="4895344" y="3592943"/>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286070E-2DB5-4B96-9795-559B78382C6B}"/>
                </a:ext>
              </a:extLst>
            </p:cNvPr>
            <p:cNvSpPr txBox="1"/>
            <p:nvPr/>
          </p:nvSpPr>
          <p:spPr>
            <a:xfrm>
              <a:off x="5021977" y="3720687"/>
              <a:ext cx="1640574"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Temp</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and</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humidity</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12" name="矩形: 圆角 11">
            <a:extLst>
              <a:ext uri="{FF2B5EF4-FFF2-40B4-BE49-F238E27FC236}">
                <a16:creationId xmlns:a16="http://schemas.microsoft.com/office/drawing/2014/main" id="{8854EF0D-3419-4B9E-BE3C-74E61AF0906B}"/>
              </a:ext>
            </a:extLst>
          </p:cNvPr>
          <p:cNvSpPr/>
          <p:nvPr/>
        </p:nvSpPr>
        <p:spPr>
          <a:xfrm>
            <a:off x="1535706" y="2565588"/>
            <a:ext cx="2576641" cy="3249078"/>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0CEBE502-8B3C-4AF7-B475-FF4AA9CD05EB}"/>
              </a:ext>
            </a:extLst>
          </p:cNvPr>
          <p:cNvGrpSpPr/>
          <p:nvPr/>
        </p:nvGrpSpPr>
        <p:grpSpPr>
          <a:xfrm>
            <a:off x="1535706" y="2299815"/>
            <a:ext cx="1891803" cy="546973"/>
            <a:chOff x="1535706" y="2299815"/>
            <a:chExt cx="1891803" cy="546973"/>
          </a:xfrm>
        </p:grpSpPr>
        <p:sp>
          <p:nvSpPr>
            <p:cNvPr id="17" name="矩形: 圆角 16">
              <a:extLst>
                <a:ext uri="{FF2B5EF4-FFF2-40B4-BE49-F238E27FC236}">
                  <a16:creationId xmlns:a16="http://schemas.microsoft.com/office/drawing/2014/main" id="{0959B5C3-97CD-4892-BDC7-BAA049446657}"/>
                </a:ext>
              </a:extLst>
            </p:cNvPr>
            <p:cNvSpPr/>
            <p:nvPr/>
          </p:nvSpPr>
          <p:spPr>
            <a:xfrm>
              <a:off x="1535706" y="2299815"/>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02E37CB-1473-4DCD-8972-F8DFBBF5EFB3}"/>
                </a:ext>
              </a:extLst>
            </p:cNvPr>
            <p:cNvSpPr txBox="1"/>
            <p:nvPr/>
          </p:nvSpPr>
          <p:spPr>
            <a:xfrm>
              <a:off x="1661320" y="2422475"/>
              <a:ext cx="1640574"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Photoresistor</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a:extLst>
              <a:ext uri="{FF2B5EF4-FFF2-40B4-BE49-F238E27FC236}">
                <a16:creationId xmlns:a16="http://schemas.microsoft.com/office/drawing/2014/main" id="{63849129-30CF-4A87-90D3-643372A84668}"/>
              </a:ext>
            </a:extLst>
          </p:cNvPr>
          <p:cNvSpPr txBox="1"/>
          <p:nvPr/>
        </p:nvSpPr>
        <p:spPr>
          <a:xfrm>
            <a:off x="714643" y="-153918"/>
            <a:ext cx="268139" cy="66331"/>
          </a:xfrm>
          <a:prstGeom prst="rect">
            <a:avLst/>
          </a:prstGeom>
          <a:solidFill>
            <a:schemeClr val="bg1">
              <a:lumMod val="95000"/>
            </a:schemeClr>
          </a:solidFill>
        </p:spPr>
        <p:txBody>
          <a:bodyPr wrap="square" rtlCol="0">
            <a:spAutoFit/>
          </a:bodyPr>
          <a:lstStyle/>
          <a:p>
            <a:pPr algn="ct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9" name="矩形: 圆角 28">
            <a:extLst>
              <a:ext uri="{FF2B5EF4-FFF2-40B4-BE49-F238E27FC236}">
                <a16:creationId xmlns:a16="http://schemas.microsoft.com/office/drawing/2014/main" id="{05626654-7330-47E2-ABDA-FE03DA3246B8}"/>
              </a:ext>
            </a:extLst>
          </p:cNvPr>
          <p:cNvSpPr/>
          <p:nvPr/>
        </p:nvSpPr>
        <p:spPr>
          <a:xfrm rot="10800000">
            <a:off x="4843778" y="4865929"/>
            <a:ext cx="1158337" cy="1158336"/>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467EDF75-275D-4E62-A0D5-F8FF83DC82BF}"/>
              </a:ext>
            </a:extLst>
          </p:cNvPr>
          <p:cNvSpPr/>
          <p:nvPr/>
        </p:nvSpPr>
        <p:spPr>
          <a:xfrm rot="10800000">
            <a:off x="8509070" y="1446633"/>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A2915F99-A5D6-4354-B18B-1B269ACA2B2E}"/>
              </a:ext>
            </a:extLst>
          </p:cNvPr>
          <p:cNvSpPr/>
          <p:nvPr/>
        </p:nvSpPr>
        <p:spPr>
          <a:xfrm rot="10800000">
            <a:off x="9262049" y="1233570"/>
            <a:ext cx="253108" cy="253108"/>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C50C3941-48C4-4569-B114-F63170BEFF0C}"/>
              </a:ext>
            </a:extLst>
          </p:cNvPr>
          <p:cNvSpPr/>
          <p:nvPr/>
        </p:nvSpPr>
        <p:spPr>
          <a:xfrm rot="10800000">
            <a:off x="10912438" y="6077495"/>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CF72A71-887C-4846-A632-9C33C464B760}"/>
              </a:ext>
            </a:extLst>
          </p:cNvPr>
          <p:cNvGrpSpPr/>
          <p:nvPr/>
        </p:nvGrpSpPr>
        <p:grpSpPr>
          <a:xfrm>
            <a:off x="1076530" y="634888"/>
            <a:ext cx="2292274" cy="400110"/>
            <a:chOff x="1148080" y="833460"/>
            <a:chExt cx="2292274" cy="400110"/>
          </a:xfrm>
        </p:grpSpPr>
        <p:grpSp>
          <p:nvGrpSpPr>
            <p:cNvPr id="38" name="组合 37">
              <a:extLst>
                <a:ext uri="{FF2B5EF4-FFF2-40B4-BE49-F238E27FC236}">
                  <a16:creationId xmlns:a16="http://schemas.microsoft.com/office/drawing/2014/main" id="{1D368C49-5B4D-4B14-B48F-54229B32341E}"/>
                </a:ext>
              </a:extLst>
            </p:cNvPr>
            <p:cNvGrpSpPr/>
            <p:nvPr/>
          </p:nvGrpSpPr>
          <p:grpSpPr>
            <a:xfrm>
              <a:off x="1148080" y="909761"/>
              <a:ext cx="213360" cy="211962"/>
              <a:chOff x="1890216" y="1981983"/>
              <a:chExt cx="2664431" cy="2646982"/>
            </a:xfrm>
          </p:grpSpPr>
          <p:sp>
            <p:nvSpPr>
              <p:cNvPr id="40" name="矩形: 圆角 39">
                <a:extLst>
                  <a:ext uri="{FF2B5EF4-FFF2-40B4-BE49-F238E27FC236}">
                    <a16:creationId xmlns:a16="http://schemas.microsoft.com/office/drawing/2014/main" id="{2B6853D3-0C18-40C4-B998-068CD0F08D11}"/>
                  </a:ext>
                </a:extLst>
              </p:cNvPr>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CBD1426E-1655-4623-BB5D-DE7D5EFAFAD7}"/>
                  </a:ext>
                </a:extLst>
              </p:cNvPr>
              <p:cNvSpPr/>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734C670D-D6C4-418C-A0A8-9E167BB6B53C}"/>
                </a:ext>
              </a:extLst>
            </p:cNvPr>
            <p:cNvSpPr txBox="1"/>
            <p:nvPr/>
          </p:nvSpPr>
          <p:spPr>
            <a:xfrm>
              <a:off x="1396987" y="833460"/>
              <a:ext cx="2043367"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Sensors</a:t>
              </a:r>
              <a:endParaRPr lang="zh-CN" altLang="en-US" sz="2000" b="1" spc="300" dirty="0">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FF13F29D-C1E4-41D5-8781-6AFFF0B4A664}"/>
              </a:ext>
            </a:extLst>
          </p:cNvPr>
          <p:cNvGrpSpPr/>
          <p:nvPr/>
        </p:nvGrpSpPr>
        <p:grpSpPr>
          <a:xfrm>
            <a:off x="1052187" y="711189"/>
            <a:ext cx="213360" cy="211962"/>
            <a:chOff x="1207666" y="863589"/>
            <a:chExt cx="213360" cy="211962"/>
          </a:xfrm>
        </p:grpSpPr>
        <p:sp>
          <p:nvSpPr>
            <p:cNvPr id="34" name="矩形: 圆角 33">
              <a:extLst>
                <a:ext uri="{FF2B5EF4-FFF2-40B4-BE49-F238E27FC236}">
                  <a16:creationId xmlns:a16="http://schemas.microsoft.com/office/drawing/2014/main" id="{D6C713E0-DDB0-4F9D-966F-3974E86CE85C}"/>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3EC253FD-0E05-427F-8356-40EBF0BCF482}"/>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9792EDA3-1C09-4DBA-8912-12BE79F9CF05}"/>
              </a:ext>
            </a:extLst>
          </p:cNvPr>
          <p:cNvGrpSpPr/>
          <p:nvPr/>
        </p:nvGrpSpPr>
        <p:grpSpPr>
          <a:xfrm>
            <a:off x="1533981" y="2087853"/>
            <a:ext cx="213360" cy="211962"/>
            <a:chOff x="1207666" y="863589"/>
            <a:chExt cx="213360" cy="211962"/>
          </a:xfrm>
        </p:grpSpPr>
        <p:sp>
          <p:nvSpPr>
            <p:cNvPr id="44" name="矩形: 圆角 43">
              <a:extLst>
                <a:ext uri="{FF2B5EF4-FFF2-40B4-BE49-F238E27FC236}">
                  <a16:creationId xmlns:a16="http://schemas.microsoft.com/office/drawing/2014/main" id="{3CE8158F-5C4F-4852-9ADB-4925158017B2}"/>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7AADB608-81B3-4A04-960F-E43D863A255D}"/>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82ADB91D-3C14-45C8-8504-3E95966663F3}"/>
              </a:ext>
            </a:extLst>
          </p:cNvPr>
          <p:cNvGrpSpPr/>
          <p:nvPr/>
        </p:nvGrpSpPr>
        <p:grpSpPr>
          <a:xfrm>
            <a:off x="6449191" y="3376553"/>
            <a:ext cx="213360" cy="211962"/>
            <a:chOff x="1207666" y="863589"/>
            <a:chExt cx="213360" cy="211962"/>
          </a:xfrm>
        </p:grpSpPr>
        <p:sp>
          <p:nvSpPr>
            <p:cNvPr id="50" name="矩形: 圆角 49">
              <a:extLst>
                <a:ext uri="{FF2B5EF4-FFF2-40B4-BE49-F238E27FC236}">
                  <a16:creationId xmlns:a16="http://schemas.microsoft.com/office/drawing/2014/main" id="{2733D2A8-92F2-4BBB-AF77-C027559921B2}"/>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A2CB512D-3F6F-49E8-A013-99599F8733A0}"/>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AF91FE53-DA71-4147-8675-50255F242DDA}"/>
              </a:ext>
            </a:extLst>
          </p:cNvPr>
          <p:cNvGrpSpPr/>
          <p:nvPr/>
        </p:nvGrpSpPr>
        <p:grpSpPr>
          <a:xfrm>
            <a:off x="8382437" y="2465655"/>
            <a:ext cx="1891803" cy="546973"/>
            <a:chOff x="8382437" y="2465655"/>
            <a:chExt cx="1891803" cy="546973"/>
          </a:xfrm>
        </p:grpSpPr>
        <p:sp>
          <p:nvSpPr>
            <p:cNvPr id="24" name="矩形: 圆角 23">
              <a:extLst>
                <a:ext uri="{FF2B5EF4-FFF2-40B4-BE49-F238E27FC236}">
                  <a16:creationId xmlns:a16="http://schemas.microsoft.com/office/drawing/2014/main" id="{C01FA837-B27A-4C4B-9680-105E12BFEFE0}"/>
                </a:ext>
              </a:extLst>
            </p:cNvPr>
            <p:cNvSpPr/>
            <p:nvPr/>
          </p:nvSpPr>
          <p:spPr>
            <a:xfrm>
              <a:off x="8382437" y="2465655"/>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5D4F9675-4C31-4494-8B85-3A5614969CFD}"/>
                </a:ext>
              </a:extLst>
            </p:cNvPr>
            <p:cNvSpPr txBox="1"/>
            <p:nvPr/>
          </p:nvSpPr>
          <p:spPr>
            <a:xfrm>
              <a:off x="8509070" y="2585252"/>
              <a:ext cx="1640574"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PIR</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sensor</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1820C425-76BA-4061-A633-466234762C4E}"/>
              </a:ext>
            </a:extLst>
          </p:cNvPr>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234719" y="1869503"/>
            <a:ext cx="1351076" cy="135107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2EC8056-C57D-4B95-A104-CD8D67B3C1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58771" y="3023204"/>
            <a:ext cx="2475135" cy="2267224"/>
          </a:xfrm>
          <a:prstGeom prst="rect">
            <a:avLst/>
          </a:prstGeom>
        </p:spPr>
      </p:pic>
      <p:pic>
        <p:nvPicPr>
          <p:cNvPr id="8" name="图片 7">
            <a:extLst>
              <a:ext uri="{FF2B5EF4-FFF2-40B4-BE49-F238E27FC236}">
                <a16:creationId xmlns:a16="http://schemas.microsoft.com/office/drawing/2014/main" id="{ABE93F5B-7B7F-4B5C-83C5-F95CFE5FAEC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74579" y="3505161"/>
            <a:ext cx="2381372" cy="1790792"/>
          </a:xfrm>
          <a:prstGeom prst="rect">
            <a:avLst/>
          </a:prstGeom>
        </p:spPr>
      </p:pic>
    </p:spTree>
    <p:extLst>
      <p:ext uri="{BB962C8B-B14F-4D97-AF65-F5344CB8AC3E}">
        <p14:creationId xmlns:p14="http://schemas.microsoft.com/office/powerpoint/2010/main" val="125308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97D77BB3-AA3F-45E6-B090-CBEA99FF55FC}"/>
              </a:ext>
            </a:extLst>
          </p:cNvPr>
          <p:cNvSpPr/>
          <p:nvPr/>
        </p:nvSpPr>
        <p:spPr>
          <a:xfrm>
            <a:off x="7447446" y="2805431"/>
            <a:ext cx="3558224" cy="300923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D8802CF1-5827-44C1-8B66-8170EA360D71}"/>
              </a:ext>
            </a:extLst>
          </p:cNvPr>
          <p:cNvSpPr/>
          <p:nvPr/>
        </p:nvSpPr>
        <p:spPr>
          <a:xfrm>
            <a:off x="4711643" y="1470945"/>
            <a:ext cx="2418975" cy="2576641"/>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BAB0082F-B795-4DD9-A366-10A149AAB58E}"/>
              </a:ext>
            </a:extLst>
          </p:cNvPr>
          <p:cNvGrpSpPr/>
          <p:nvPr/>
        </p:nvGrpSpPr>
        <p:grpSpPr>
          <a:xfrm>
            <a:off x="4895344" y="3592943"/>
            <a:ext cx="1891803" cy="546973"/>
            <a:chOff x="4895344" y="3592943"/>
            <a:chExt cx="1891803" cy="546973"/>
          </a:xfrm>
        </p:grpSpPr>
        <p:sp>
          <p:nvSpPr>
            <p:cNvPr id="21" name="矩形: 圆角 20">
              <a:extLst>
                <a:ext uri="{FF2B5EF4-FFF2-40B4-BE49-F238E27FC236}">
                  <a16:creationId xmlns:a16="http://schemas.microsoft.com/office/drawing/2014/main" id="{5CA9225D-98B1-4D58-BA16-484997A42AE3}"/>
                </a:ext>
              </a:extLst>
            </p:cNvPr>
            <p:cNvSpPr/>
            <p:nvPr/>
          </p:nvSpPr>
          <p:spPr>
            <a:xfrm>
              <a:off x="4895344" y="3592943"/>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286070E-2DB5-4B96-9795-559B78382C6B}"/>
                </a:ext>
              </a:extLst>
            </p:cNvPr>
            <p:cNvSpPr txBox="1"/>
            <p:nvPr/>
          </p:nvSpPr>
          <p:spPr>
            <a:xfrm>
              <a:off x="5021977" y="3720687"/>
              <a:ext cx="1640574"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Buzzer</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12" name="矩形: 圆角 11">
            <a:extLst>
              <a:ext uri="{FF2B5EF4-FFF2-40B4-BE49-F238E27FC236}">
                <a16:creationId xmlns:a16="http://schemas.microsoft.com/office/drawing/2014/main" id="{8854EF0D-3419-4B9E-BE3C-74E61AF0906B}"/>
              </a:ext>
            </a:extLst>
          </p:cNvPr>
          <p:cNvSpPr/>
          <p:nvPr/>
        </p:nvSpPr>
        <p:spPr>
          <a:xfrm>
            <a:off x="1535706" y="2565588"/>
            <a:ext cx="2576641" cy="3249078"/>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0CEBE502-8B3C-4AF7-B475-FF4AA9CD05EB}"/>
              </a:ext>
            </a:extLst>
          </p:cNvPr>
          <p:cNvGrpSpPr/>
          <p:nvPr/>
        </p:nvGrpSpPr>
        <p:grpSpPr>
          <a:xfrm>
            <a:off x="1535706" y="2299815"/>
            <a:ext cx="1891803" cy="546973"/>
            <a:chOff x="1535706" y="2299815"/>
            <a:chExt cx="1891803" cy="546973"/>
          </a:xfrm>
        </p:grpSpPr>
        <p:sp>
          <p:nvSpPr>
            <p:cNvPr id="17" name="矩形: 圆角 16">
              <a:extLst>
                <a:ext uri="{FF2B5EF4-FFF2-40B4-BE49-F238E27FC236}">
                  <a16:creationId xmlns:a16="http://schemas.microsoft.com/office/drawing/2014/main" id="{0959B5C3-97CD-4892-BDC7-BAA049446657}"/>
                </a:ext>
              </a:extLst>
            </p:cNvPr>
            <p:cNvSpPr/>
            <p:nvPr/>
          </p:nvSpPr>
          <p:spPr>
            <a:xfrm>
              <a:off x="1535706" y="2299815"/>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02E37CB-1473-4DCD-8972-F8DFBBF5EFB3}"/>
                </a:ext>
              </a:extLst>
            </p:cNvPr>
            <p:cNvSpPr txBox="1"/>
            <p:nvPr/>
          </p:nvSpPr>
          <p:spPr>
            <a:xfrm>
              <a:off x="1661320" y="2422475"/>
              <a:ext cx="1640574"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Camera</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a:extLst>
              <a:ext uri="{FF2B5EF4-FFF2-40B4-BE49-F238E27FC236}">
                <a16:creationId xmlns:a16="http://schemas.microsoft.com/office/drawing/2014/main" id="{63849129-30CF-4A87-90D3-643372A84668}"/>
              </a:ext>
            </a:extLst>
          </p:cNvPr>
          <p:cNvSpPr txBox="1"/>
          <p:nvPr/>
        </p:nvSpPr>
        <p:spPr>
          <a:xfrm>
            <a:off x="714643" y="-153918"/>
            <a:ext cx="268139" cy="66331"/>
          </a:xfrm>
          <a:prstGeom prst="rect">
            <a:avLst/>
          </a:prstGeom>
          <a:solidFill>
            <a:schemeClr val="bg1">
              <a:lumMod val="95000"/>
            </a:schemeClr>
          </a:solidFill>
        </p:spPr>
        <p:txBody>
          <a:bodyPr wrap="square" rtlCol="0">
            <a:spAutoFit/>
          </a:bodyPr>
          <a:lstStyle/>
          <a:p>
            <a:pPr algn="ct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9" name="矩形: 圆角 28">
            <a:extLst>
              <a:ext uri="{FF2B5EF4-FFF2-40B4-BE49-F238E27FC236}">
                <a16:creationId xmlns:a16="http://schemas.microsoft.com/office/drawing/2014/main" id="{05626654-7330-47E2-ABDA-FE03DA3246B8}"/>
              </a:ext>
            </a:extLst>
          </p:cNvPr>
          <p:cNvSpPr/>
          <p:nvPr/>
        </p:nvSpPr>
        <p:spPr>
          <a:xfrm rot="10800000">
            <a:off x="4843778" y="4865929"/>
            <a:ext cx="1158337" cy="1158336"/>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467EDF75-275D-4E62-A0D5-F8FF83DC82BF}"/>
              </a:ext>
            </a:extLst>
          </p:cNvPr>
          <p:cNvSpPr/>
          <p:nvPr/>
        </p:nvSpPr>
        <p:spPr>
          <a:xfrm rot="10800000">
            <a:off x="8509070" y="1446633"/>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A2915F99-A5D6-4354-B18B-1B269ACA2B2E}"/>
              </a:ext>
            </a:extLst>
          </p:cNvPr>
          <p:cNvSpPr/>
          <p:nvPr/>
        </p:nvSpPr>
        <p:spPr>
          <a:xfrm rot="10800000">
            <a:off x="9262049" y="1233570"/>
            <a:ext cx="253108" cy="253108"/>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C50C3941-48C4-4569-B114-F63170BEFF0C}"/>
              </a:ext>
            </a:extLst>
          </p:cNvPr>
          <p:cNvSpPr/>
          <p:nvPr/>
        </p:nvSpPr>
        <p:spPr>
          <a:xfrm rot="10800000">
            <a:off x="10912438" y="6077495"/>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CF72A71-887C-4846-A632-9C33C464B760}"/>
              </a:ext>
            </a:extLst>
          </p:cNvPr>
          <p:cNvGrpSpPr/>
          <p:nvPr/>
        </p:nvGrpSpPr>
        <p:grpSpPr>
          <a:xfrm>
            <a:off x="1076530" y="634888"/>
            <a:ext cx="3552177" cy="400110"/>
            <a:chOff x="1148080" y="833460"/>
            <a:chExt cx="3552177" cy="400110"/>
          </a:xfrm>
        </p:grpSpPr>
        <p:grpSp>
          <p:nvGrpSpPr>
            <p:cNvPr id="38" name="组合 37">
              <a:extLst>
                <a:ext uri="{FF2B5EF4-FFF2-40B4-BE49-F238E27FC236}">
                  <a16:creationId xmlns:a16="http://schemas.microsoft.com/office/drawing/2014/main" id="{1D368C49-5B4D-4B14-B48F-54229B32341E}"/>
                </a:ext>
              </a:extLst>
            </p:cNvPr>
            <p:cNvGrpSpPr/>
            <p:nvPr/>
          </p:nvGrpSpPr>
          <p:grpSpPr>
            <a:xfrm>
              <a:off x="1148080" y="909761"/>
              <a:ext cx="213360" cy="211962"/>
              <a:chOff x="1890216" y="1981983"/>
              <a:chExt cx="2664431" cy="2646982"/>
            </a:xfrm>
          </p:grpSpPr>
          <p:sp>
            <p:nvSpPr>
              <p:cNvPr id="40" name="矩形: 圆角 39">
                <a:extLst>
                  <a:ext uri="{FF2B5EF4-FFF2-40B4-BE49-F238E27FC236}">
                    <a16:creationId xmlns:a16="http://schemas.microsoft.com/office/drawing/2014/main" id="{2B6853D3-0C18-40C4-B998-068CD0F08D11}"/>
                  </a:ext>
                </a:extLst>
              </p:cNvPr>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CBD1426E-1655-4623-BB5D-DE7D5EFAFAD7}"/>
                  </a:ext>
                </a:extLst>
              </p:cNvPr>
              <p:cNvSpPr/>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734C670D-D6C4-418C-A0A8-9E167BB6B53C}"/>
                </a:ext>
              </a:extLst>
            </p:cNvPr>
            <p:cNvSpPr txBox="1"/>
            <p:nvPr/>
          </p:nvSpPr>
          <p:spPr>
            <a:xfrm>
              <a:off x="1396987" y="833460"/>
              <a:ext cx="3303270" cy="400110"/>
            </a:xfrm>
            <a:prstGeom prst="rect">
              <a:avLst/>
            </a:prstGeom>
            <a:noFill/>
          </p:spPr>
          <p:txBody>
            <a:bodyPr wrap="square" rtlCol="0">
              <a:spAutoFit/>
            </a:bodyPr>
            <a:lstStyle/>
            <a:p>
              <a:r>
                <a:rPr lang="en-US" altLang="zh-CN" sz="2000" b="1" spc="300" dirty="0">
                  <a:latin typeface="微软雅黑" panose="020B0503020204020204" pitchFamily="34" charset="-122"/>
                  <a:ea typeface="微软雅黑" panose="020B0503020204020204" pitchFamily="34" charset="-122"/>
                </a:rPr>
                <a:t>Other hardware</a:t>
              </a:r>
              <a:endParaRPr lang="zh-CN" altLang="en-US" sz="2000" b="1" spc="300" dirty="0">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FF13F29D-C1E4-41D5-8781-6AFFF0B4A664}"/>
              </a:ext>
            </a:extLst>
          </p:cNvPr>
          <p:cNvGrpSpPr/>
          <p:nvPr/>
        </p:nvGrpSpPr>
        <p:grpSpPr>
          <a:xfrm>
            <a:off x="1052187" y="711189"/>
            <a:ext cx="213360" cy="211962"/>
            <a:chOff x="1207666" y="863589"/>
            <a:chExt cx="213360" cy="211962"/>
          </a:xfrm>
        </p:grpSpPr>
        <p:sp>
          <p:nvSpPr>
            <p:cNvPr id="34" name="矩形: 圆角 33">
              <a:extLst>
                <a:ext uri="{FF2B5EF4-FFF2-40B4-BE49-F238E27FC236}">
                  <a16:creationId xmlns:a16="http://schemas.microsoft.com/office/drawing/2014/main" id="{D6C713E0-DDB0-4F9D-966F-3974E86CE85C}"/>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3EC253FD-0E05-427F-8356-40EBF0BCF482}"/>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9792EDA3-1C09-4DBA-8912-12BE79F9CF05}"/>
              </a:ext>
            </a:extLst>
          </p:cNvPr>
          <p:cNvGrpSpPr/>
          <p:nvPr/>
        </p:nvGrpSpPr>
        <p:grpSpPr>
          <a:xfrm>
            <a:off x="1533981" y="2087853"/>
            <a:ext cx="213360" cy="211962"/>
            <a:chOff x="1207666" y="863589"/>
            <a:chExt cx="213360" cy="211962"/>
          </a:xfrm>
        </p:grpSpPr>
        <p:sp>
          <p:nvSpPr>
            <p:cNvPr id="44" name="矩形: 圆角 43">
              <a:extLst>
                <a:ext uri="{FF2B5EF4-FFF2-40B4-BE49-F238E27FC236}">
                  <a16:creationId xmlns:a16="http://schemas.microsoft.com/office/drawing/2014/main" id="{3CE8158F-5C4F-4852-9ADB-4925158017B2}"/>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7AADB608-81B3-4A04-960F-E43D863A255D}"/>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82ADB91D-3C14-45C8-8504-3E95966663F3}"/>
              </a:ext>
            </a:extLst>
          </p:cNvPr>
          <p:cNvGrpSpPr/>
          <p:nvPr/>
        </p:nvGrpSpPr>
        <p:grpSpPr>
          <a:xfrm>
            <a:off x="6449191" y="3376553"/>
            <a:ext cx="213360" cy="211962"/>
            <a:chOff x="1207666" y="863589"/>
            <a:chExt cx="213360" cy="211962"/>
          </a:xfrm>
        </p:grpSpPr>
        <p:sp>
          <p:nvSpPr>
            <p:cNvPr id="50" name="矩形: 圆角 49">
              <a:extLst>
                <a:ext uri="{FF2B5EF4-FFF2-40B4-BE49-F238E27FC236}">
                  <a16:creationId xmlns:a16="http://schemas.microsoft.com/office/drawing/2014/main" id="{2733D2A8-92F2-4BBB-AF77-C027559921B2}"/>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A2CB512D-3F6F-49E8-A013-99599F8733A0}"/>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AF91FE53-DA71-4147-8675-50255F242DDA}"/>
              </a:ext>
            </a:extLst>
          </p:cNvPr>
          <p:cNvGrpSpPr/>
          <p:nvPr/>
        </p:nvGrpSpPr>
        <p:grpSpPr>
          <a:xfrm>
            <a:off x="8382437" y="2457478"/>
            <a:ext cx="1891803" cy="546973"/>
            <a:chOff x="8382437" y="2465655"/>
            <a:chExt cx="1891803" cy="546973"/>
          </a:xfrm>
        </p:grpSpPr>
        <p:sp>
          <p:nvSpPr>
            <p:cNvPr id="24" name="矩形: 圆角 23">
              <a:extLst>
                <a:ext uri="{FF2B5EF4-FFF2-40B4-BE49-F238E27FC236}">
                  <a16:creationId xmlns:a16="http://schemas.microsoft.com/office/drawing/2014/main" id="{C01FA837-B27A-4C4B-9680-105E12BFEFE0}"/>
                </a:ext>
              </a:extLst>
            </p:cNvPr>
            <p:cNvSpPr/>
            <p:nvPr/>
          </p:nvSpPr>
          <p:spPr>
            <a:xfrm>
              <a:off x="8382437" y="2465655"/>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5D4F9675-4C31-4494-8B85-3A5614969CFD}"/>
                </a:ext>
              </a:extLst>
            </p:cNvPr>
            <p:cNvSpPr txBox="1"/>
            <p:nvPr/>
          </p:nvSpPr>
          <p:spPr>
            <a:xfrm>
              <a:off x="8509070" y="2585252"/>
              <a:ext cx="1640574"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LED</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pic>
        <p:nvPicPr>
          <p:cNvPr id="2050" name="Picture 2">
            <a:extLst>
              <a:ext uri="{FF2B5EF4-FFF2-40B4-BE49-F238E27FC236}">
                <a16:creationId xmlns:a16="http://schemas.microsoft.com/office/drawing/2014/main" id="{BF947BCB-8B74-43F9-98A4-77ABBFE3D55D}"/>
              </a:ext>
            </a:extLst>
          </p:cNvPr>
          <p:cNvPicPr>
            <a:picLocks noChangeAspect="1" noChangeArrowheads="1"/>
          </p:cNvPicPr>
          <p:nvPr/>
        </p:nvPicPr>
        <p:blipFill>
          <a:blip r:embed="rId2">
            <a:clrChange>
              <a:clrFrom>
                <a:srgbClr val="FAFBFF"/>
              </a:clrFrom>
              <a:clrTo>
                <a:srgbClr val="FAFBFF">
                  <a:alpha val="0"/>
                </a:srgbClr>
              </a:clrTo>
            </a:clrChange>
            <a:extLst>
              <a:ext uri="{28A0092B-C50C-407E-A947-70E740481C1C}">
                <a14:useLocalDpi xmlns:a14="http://schemas.microsoft.com/office/drawing/2010/main" val="0"/>
              </a:ext>
            </a:extLst>
          </a:blip>
          <a:srcRect/>
          <a:stretch>
            <a:fillRect/>
          </a:stretch>
        </p:blipFill>
        <p:spPr bwMode="auto">
          <a:xfrm>
            <a:off x="1506475" y="2730965"/>
            <a:ext cx="2897121" cy="28971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1F8933C-314A-4976-8DBC-F7D11738766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7813" y="1955516"/>
            <a:ext cx="1765810" cy="134832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9EDFD0B-B2DA-429E-B760-3377B7E9364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90917" y="3284378"/>
            <a:ext cx="2857647" cy="2114659"/>
          </a:xfrm>
          <a:prstGeom prst="rect">
            <a:avLst/>
          </a:prstGeom>
        </p:spPr>
      </p:pic>
    </p:spTree>
    <p:extLst>
      <p:ext uri="{BB962C8B-B14F-4D97-AF65-F5344CB8AC3E}">
        <p14:creationId xmlns:p14="http://schemas.microsoft.com/office/powerpoint/2010/main" val="229163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任意多边形: 形状 24">
            <a:extLst>
              <a:ext uri="{FF2B5EF4-FFF2-40B4-BE49-F238E27FC236}">
                <a16:creationId xmlns:a16="http://schemas.microsoft.com/office/drawing/2014/main" id="{7BC437A5-578C-4AA5-85BA-9350E820308F}"/>
              </a:ext>
            </a:extLst>
          </p:cNvPr>
          <p:cNvSpPr/>
          <p:nvPr/>
        </p:nvSpPr>
        <p:spPr>
          <a:xfrm rot="1800000">
            <a:off x="7166627" y="978121"/>
            <a:ext cx="2416859" cy="2416857"/>
          </a:xfrm>
          <a:custGeom>
            <a:avLst/>
            <a:gdLst>
              <a:gd name="connsiteX0" fmla="*/ 177599 w 2416859"/>
              <a:gd name="connsiteY0" fmla="*/ 68795 h 2416857"/>
              <a:gd name="connsiteX1" fmla="*/ 402818 w 2416859"/>
              <a:gd name="connsiteY1" fmla="*/ 0 h 2416857"/>
              <a:gd name="connsiteX2" fmla="*/ 2014041 w 2416859"/>
              <a:gd name="connsiteY2" fmla="*/ 0 h 2416857"/>
              <a:gd name="connsiteX3" fmla="*/ 2416859 w 2416859"/>
              <a:gd name="connsiteY3" fmla="*/ 402818 h 2416857"/>
              <a:gd name="connsiteX4" fmla="*/ 2416859 w 2416859"/>
              <a:gd name="connsiteY4" fmla="*/ 1944003 h 2416857"/>
              <a:gd name="connsiteX5" fmla="*/ 1597851 w 2416859"/>
              <a:gd name="connsiteY5" fmla="*/ 2416857 h 2416857"/>
              <a:gd name="connsiteX6" fmla="*/ 402818 w 2416859"/>
              <a:gd name="connsiteY6" fmla="*/ 2416857 h 2416857"/>
              <a:gd name="connsiteX7" fmla="*/ 0 w 2416859"/>
              <a:gd name="connsiteY7" fmla="*/ 2014039 h 2416857"/>
              <a:gd name="connsiteX8" fmla="*/ 0 w 2416859"/>
              <a:gd name="connsiteY8" fmla="*/ 402818 h 2416857"/>
              <a:gd name="connsiteX9" fmla="*/ 177599 w 2416859"/>
              <a:gd name="connsiteY9" fmla="*/ 68795 h 241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6859" h="2416857">
                <a:moveTo>
                  <a:pt x="177599" y="68795"/>
                </a:moveTo>
                <a:cubicBezTo>
                  <a:pt x="241889" y="25362"/>
                  <a:pt x="319392" y="0"/>
                  <a:pt x="402818" y="0"/>
                </a:cubicBezTo>
                <a:lnTo>
                  <a:pt x="2014041" y="0"/>
                </a:lnTo>
                <a:cubicBezTo>
                  <a:pt x="2236511" y="0"/>
                  <a:pt x="2416859" y="180348"/>
                  <a:pt x="2416859" y="402818"/>
                </a:cubicBezTo>
                <a:lnTo>
                  <a:pt x="2416859" y="1944003"/>
                </a:lnTo>
                <a:lnTo>
                  <a:pt x="1597851" y="2416857"/>
                </a:lnTo>
                <a:lnTo>
                  <a:pt x="402818" y="2416857"/>
                </a:lnTo>
                <a:cubicBezTo>
                  <a:pt x="180348" y="2416857"/>
                  <a:pt x="0" y="2236509"/>
                  <a:pt x="0" y="2014039"/>
                </a:cubicBezTo>
                <a:lnTo>
                  <a:pt x="0" y="402818"/>
                </a:lnTo>
                <a:cubicBezTo>
                  <a:pt x="0" y="263774"/>
                  <a:pt x="70448" y="141185"/>
                  <a:pt x="177599" y="68795"/>
                </a:cubicBezTo>
                <a:close/>
              </a:path>
            </a:pathLst>
          </a:cu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9" name="直接连接符 8">
            <a:extLst>
              <a:ext uri="{FF2B5EF4-FFF2-40B4-BE49-F238E27FC236}">
                <a16:creationId xmlns:a16="http://schemas.microsoft.com/office/drawing/2014/main" id="{73E22246-4BEA-4D8E-865D-2A285D6F54B4}"/>
              </a:ext>
            </a:extLst>
          </p:cNvPr>
          <p:cNvCxnSpPr/>
          <p:nvPr/>
        </p:nvCxnSpPr>
        <p:spPr>
          <a:xfrm>
            <a:off x="1498593" y="3429000"/>
            <a:ext cx="919481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BEF9B34C-1390-4C22-AAA9-C3C81EA173E7}"/>
              </a:ext>
            </a:extLst>
          </p:cNvPr>
          <p:cNvSpPr/>
          <p:nvPr/>
        </p:nvSpPr>
        <p:spPr>
          <a:xfrm rot="1800000">
            <a:off x="2716546" y="3721602"/>
            <a:ext cx="2416859" cy="2416857"/>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8F1CE5C2-0BBB-419A-9A7F-1CD0F93FA470}"/>
              </a:ext>
            </a:extLst>
          </p:cNvPr>
          <p:cNvSpPr txBox="1"/>
          <p:nvPr/>
        </p:nvSpPr>
        <p:spPr>
          <a:xfrm>
            <a:off x="1521030" y="1669395"/>
            <a:ext cx="5224320" cy="1295163"/>
          </a:xfrm>
          <a:prstGeom prst="rect">
            <a:avLst/>
          </a:prstGeom>
          <a:solidFill>
            <a:schemeClr val="bg1">
              <a:lumMod val="95000"/>
            </a:schemeClr>
          </a:solidFill>
        </p:spPr>
        <p:txBody>
          <a:bodyPr wrap="square" rtlCol="0">
            <a:spAutoFit/>
          </a:bodyPr>
          <a:lstStyle/>
          <a:p>
            <a:pPr algn="r">
              <a:lnSpc>
                <a:spcPct val="150000"/>
              </a:lnSpc>
            </a:pPr>
            <a:r>
              <a:rPr lang="en-US" altLang="zh-CN" dirty="0"/>
              <a:t>As the most important part of the system, </a:t>
            </a:r>
          </a:p>
          <a:p>
            <a:pPr algn="r">
              <a:lnSpc>
                <a:spcPct val="150000"/>
              </a:lnSpc>
            </a:pPr>
            <a:r>
              <a:rPr lang="en-US" altLang="zh-CN" dirty="0"/>
              <a:t>it collects information and outputs commands.</a:t>
            </a:r>
          </a:p>
          <a:p>
            <a:pPr algn="r">
              <a:lnSpc>
                <a:spcPct val="150000"/>
              </a:lnSpc>
            </a:pPr>
            <a:r>
              <a:rPr lang="en-US" altLang="zh-CN" dirty="0"/>
              <a:t>It also interacts with web pages via http and MQTT.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4" name="文本框 33">
            <a:extLst>
              <a:ext uri="{FF2B5EF4-FFF2-40B4-BE49-F238E27FC236}">
                <a16:creationId xmlns:a16="http://schemas.microsoft.com/office/drawing/2014/main" id="{E539E35E-5E38-44ED-9A63-0B9D41FB3D96}"/>
              </a:ext>
            </a:extLst>
          </p:cNvPr>
          <p:cNvSpPr txBox="1"/>
          <p:nvPr/>
        </p:nvSpPr>
        <p:spPr>
          <a:xfrm>
            <a:off x="5799934" y="4447254"/>
            <a:ext cx="4893472" cy="879664"/>
          </a:xfrm>
          <a:prstGeom prst="rect">
            <a:avLst/>
          </a:prstGeom>
          <a:solidFill>
            <a:schemeClr val="bg1">
              <a:lumMod val="95000"/>
            </a:schemeClr>
          </a:solidFill>
        </p:spPr>
        <p:txBody>
          <a:bodyPr wrap="square" rtlCol="0">
            <a:spAutoFit/>
          </a:bodyPr>
          <a:lstStyle/>
          <a:p>
            <a:pPr>
              <a:lnSpc>
                <a:spcPct val="150000"/>
              </a:lnSpc>
            </a:pPr>
            <a:r>
              <a:rPr lang="en-US" altLang="zh-CN" dirty="0"/>
              <a:t>It controls the light on/off through serial communication.</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2" name="组合 1">
            <a:extLst>
              <a:ext uri="{FF2B5EF4-FFF2-40B4-BE49-F238E27FC236}">
                <a16:creationId xmlns:a16="http://schemas.microsoft.com/office/drawing/2014/main" id="{BD10592F-35EE-4651-9C5D-6F44BE77DC0B}"/>
              </a:ext>
            </a:extLst>
          </p:cNvPr>
          <p:cNvGrpSpPr/>
          <p:nvPr/>
        </p:nvGrpSpPr>
        <p:grpSpPr>
          <a:xfrm>
            <a:off x="4439420" y="1319367"/>
            <a:ext cx="2056539" cy="369332"/>
            <a:chOff x="4437321" y="1627572"/>
            <a:chExt cx="2056539" cy="369332"/>
          </a:xfrm>
        </p:grpSpPr>
        <p:sp>
          <p:nvSpPr>
            <p:cNvPr id="30" name="文本框 29">
              <a:extLst>
                <a:ext uri="{FF2B5EF4-FFF2-40B4-BE49-F238E27FC236}">
                  <a16:creationId xmlns:a16="http://schemas.microsoft.com/office/drawing/2014/main" id="{BEEDC8F4-010A-45B3-933A-A3DE6CFE2056}"/>
                </a:ext>
              </a:extLst>
            </p:cNvPr>
            <p:cNvSpPr txBox="1"/>
            <p:nvPr/>
          </p:nvSpPr>
          <p:spPr>
            <a:xfrm>
              <a:off x="4437321" y="1627572"/>
              <a:ext cx="1884425" cy="369332"/>
            </a:xfrm>
            <a:prstGeom prst="rect">
              <a:avLst/>
            </a:prstGeom>
            <a:noFill/>
          </p:spPr>
          <p:txBody>
            <a:bodyPr wrap="square">
              <a:spAutoFit/>
            </a:bodyPr>
            <a:lstStyle/>
            <a:p>
              <a:pPr algn="ctr"/>
              <a:r>
                <a:rPr lang="en-US" altLang="zh-CN" b="1" dirty="0">
                  <a:solidFill>
                    <a:schemeClr val="bg2">
                      <a:lumMod val="10000"/>
                    </a:schemeClr>
                  </a:solidFill>
                  <a:latin typeface="+mn-ea"/>
                </a:rPr>
                <a:t>Raspberry Pi</a:t>
              </a:r>
              <a:endParaRPr lang="zh-CN" altLang="en-US" b="1" dirty="0">
                <a:solidFill>
                  <a:schemeClr val="bg2">
                    <a:lumMod val="10000"/>
                  </a:schemeClr>
                </a:solidFill>
                <a:latin typeface="+mn-ea"/>
              </a:endParaRPr>
            </a:p>
          </p:txBody>
        </p:sp>
        <p:sp>
          <p:nvSpPr>
            <p:cNvPr id="35" name="矩形: 圆角 34">
              <a:extLst>
                <a:ext uri="{FF2B5EF4-FFF2-40B4-BE49-F238E27FC236}">
                  <a16:creationId xmlns:a16="http://schemas.microsoft.com/office/drawing/2014/main" id="{4FA5F2B8-10E7-4373-B151-CFEAFDDF9EB5}"/>
                </a:ext>
              </a:extLst>
            </p:cNvPr>
            <p:cNvSpPr/>
            <p:nvPr/>
          </p:nvSpPr>
          <p:spPr>
            <a:xfrm>
              <a:off x="6317444" y="1717778"/>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F45CE964-78AD-4E6E-B9BF-B7883BDB94C7}"/>
              </a:ext>
            </a:extLst>
          </p:cNvPr>
          <p:cNvGrpSpPr/>
          <p:nvPr/>
        </p:nvGrpSpPr>
        <p:grpSpPr>
          <a:xfrm>
            <a:off x="5885392" y="4142672"/>
            <a:ext cx="1500692" cy="369332"/>
            <a:chOff x="5885392" y="4142672"/>
            <a:chExt cx="1500692" cy="369332"/>
          </a:xfrm>
        </p:grpSpPr>
        <p:sp>
          <p:nvSpPr>
            <p:cNvPr id="33" name="文本框 32">
              <a:extLst>
                <a:ext uri="{FF2B5EF4-FFF2-40B4-BE49-F238E27FC236}">
                  <a16:creationId xmlns:a16="http://schemas.microsoft.com/office/drawing/2014/main" id="{64091B5D-0C8F-4741-84AF-57B918246A7B}"/>
                </a:ext>
              </a:extLst>
            </p:cNvPr>
            <p:cNvSpPr txBox="1"/>
            <p:nvPr/>
          </p:nvSpPr>
          <p:spPr>
            <a:xfrm>
              <a:off x="6011502" y="4142672"/>
              <a:ext cx="1374582" cy="369332"/>
            </a:xfrm>
            <a:prstGeom prst="rect">
              <a:avLst/>
            </a:prstGeom>
            <a:noFill/>
          </p:spPr>
          <p:txBody>
            <a:bodyPr wrap="square">
              <a:spAutoFit/>
            </a:bodyPr>
            <a:lstStyle/>
            <a:p>
              <a:pPr algn="ctr"/>
              <a:r>
                <a:rPr lang="en-US" altLang="zh-CN" b="1" dirty="0" err="1">
                  <a:solidFill>
                    <a:schemeClr val="bg2">
                      <a:lumMod val="10000"/>
                    </a:schemeClr>
                  </a:solidFill>
                  <a:latin typeface="+mn-ea"/>
                </a:rPr>
                <a:t>Micro:bit</a:t>
              </a:r>
              <a:endParaRPr lang="zh-CN" altLang="en-US" b="1" dirty="0">
                <a:solidFill>
                  <a:schemeClr val="bg2">
                    <a:lumMod val="10000"/>
                  </a:schemeClr>
                </a:solidFill>
                <a:latin typeface="+mn-ea"/>
              </a:endParaRPr>
            </a:p>
          </p:txBody>
        </p:sp>
        <p:sp>
          <p:nvSpPr>
            <p:cNvPr id="36" name="矩形: 圆角 35">
              <a:extLst>
                <a:ext uri="{FF2B5EF4-FFF2-40B4-BE49-F238E27FC236}">
                  <a16:creationId xmlns:a16="http://schemas.microsoft.com/office/drawing/2014/main" id="{E3E5185F-9438-4542-913E-8B5975207DC1}"/>
                </a:ext>
              </a:extLst>
            </p:cNvPr>
            <p:cNvSpPr/>
            <p:nvPr/>
          </p:nvSpPr>
          <p:spPr>
            <a:xfrm>
              <a:off x="5885392" y="4229251"/>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802BD19-3E15-4EB1-B463-CAC8EC82C203}"/>
              </a:ext>
            </a:extLst>
          </p:cNvPr>
          <p:cNvGrpSpPr/>
          <p:nvPr/>
        </p:nvGrpSpPr>
        <p:grpSpPr>
          <a:xfrm>
            <a:off x="1055266" y="634888"/>
            <a:ext cx="2292274" cy="400110"/>
            <a:chOff x="1148080" y="833460"/>
            <a:chExt cx="2292274" cy="400110"/>
          </a:xfrm>
        </p:grpSpPr>
        <p:grpSp>
          <p:nvGrpSpPr>
            <p:cNvPr id="21" name="组合 20">
              <a:extLst>
                <a:ext uri="{FF2B5EF4-FFF2-40B4-BE49-F238E27FC236}">
                  <a16:creationId xmlns:a16="http://schemas.microsoft.com/office/drawing/2014/main" id="{60E1A69A-9450-46DB-96C5-4313F4E4AD40}"/>
                </a:ext>
              </a:extLst>
            </p:cNvPr>
            <p:cNvGrpSpPr/>
            <p:nvPr/>
          </p:nvGrpSpPr>
          <p:grpSpPr>
            <a:xfrm>
              <a:off x="1148080" y="909761"/>
              <a:ext cx="213360" cy="211962"/>
              <a:chOff x="1890216" y="1981983"/>
              <a:chExt cx="2664431" cy="2646982"/>
            </a:xfrm>
          </p:grpSpPr>
          <p:sp>
            <p:nvSpPr>
              <p:cNvPr id="24" name="矩形: 圆角 23">
                <a:extLst>
                  <a:ext uri="{FF2B5EF4-FFF2-40B4-BE49-F238E27FC236}">
                    <a16:creationId xmlns:a16="http://schemas.microsoft.com/office/drawing/2014/main" id="{89836EFF-2007-493D-9FEB-8D5DD22CA761}"/>
                  </a:ext>
                </a:extLst>
              </p:cNvPr>
              <p:cNvSpPr/>
              <p:nvPr/>
            </p:nvSpPr>
            <p:spPr>
              <a:xfrm>
                <a:off x="1890216" y="1981983"/>
                <a:ext cx="2646983" cy="264698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3D703BA9-7AA6-402B-82D1-E69CD270F9A0}"/>
                  </a:ext>
                </a:extLst>
              </p:cNvPr>
              <p:cNvSpPr/>
              <p:nvPr/>
            </p:nvSpPr>
            <p:spPr>
              <a:xfrm>
                <a:off x="2351568" y="2425886"/>
                <a:ext cx="2203079" cy="2203079"/>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B360F44D-B95C-4B75-AEE6-BEC56C6FB184}"/>
                </a:ext>
              </a:extLst>
            </p:cNvPr>
            <p:cNvSpPr txBox="1"/>
            <p:nvPr/>
          </p:nvSpPr>
          <p:spPr>
            <a:xfrm>
              <a:off x="1396987" y="833460"/>
              <a:ext cx="2043367" cy="400110"/>
            </a:xfrm>
            <a:prstGeom prst="rect">
              <a:avLst/>
            </a:prstGeom>
            <a:noFill/>
          </p:spPr>
          <p:txBody>
            <a:bodyPr wrap="square" rtlCol="0">
              <a:spAutoFit/>
            </a:bodyPr>
            <a:lstStyle/>
            <a:p>
              <a:endParaRPr lang="zh-CN" altLang="en-US" sz="2000" b="1" spc="300" dirty="0">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47DDCB38-92D4-43A5-B96A-4C3F912D6D71}"/>
              </a:ext>
            </a:extLst>
          </p:cNvPr>
          <p:cNvGrpSpPr/>
          <p:nvPr/>
        </p:nvGrpSpPr>
        <p:grpSpPr>
          <a:xfrm>
            <a:off x="1052187" y="711189"/>
            <a:ext cx="213360" cy="211962"/>
            <a:chOff x="1207666" y="863589"/>
            <a:chExt cx="213360" cy="211962"/>
          </a:xfrm>
        </p:grpSpPr>
        <p:sp>
          <p:nvSpPr>
            <p:cNvPr id="28" name="矩形: 圆角 27">
              <a:extLst>
                <a:ext uri="{FF2B5EF4-FFF2-40B4-BE49-F238E27FC236}">
                  <a16:creationId xmlns:a16="http://schemas.microsoft.com/office/drawing/2014/main" id="{E94F5D72-00FA-4A64-BDB4-724CDECA4621}"/>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3DC98828-A148-48F6-B4DC-ABB9475A3C82}"/>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FA2560C4-90DA-4E7E-9747-0B00965A03D3}"/>
              </a:ext>
            </a:extLst>
          </p:cNvPr>
          <p:cNvGrpSpPr/>
          <p:nvPr/>
        </p:nvGrpSpPr>
        <p:grpSpPr>
          <a:xfrm>
            <a:off x="1331502" y="3222408"/>
            <a:ext cx="213360" cy="211962"/>
            <a:chOff x="1207666" y="863589"/>
            <a:chExt cx="213360" cy="211962"/>
          </a:xfrm>
        </p:grpSpPr>
        <p:sp>
          <p:nvSpPr>
            <p:cNvPr id="42" name="矩形: 圆角 41">
              <a:extLst>
                <a:ext uri="{FF2B5EF4-FFF2-40B4-BE49-F238E27FC236}">
                  <a16:creationId xmlns:a16="http://schemas.microsoft.com/office/drawing/2014/main" id="{C5D3942E-0322-4EA6-8FDD-D8D72175283F}"/>
                </a:ext>
              </a:extLst>
            </p:cNvPr>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356706D7-A38B-4E0E-92D7-BCBAEAA7808B}"/>
                </a:ext>
              </a:extLst>
            </p:cNvPr>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descr="Raspberry Pi 102110421 4 Model B Quad Core 64 Bit WiFi Bluetooth (8GB)">
            <a:extLst>
              <a:ext uri="{FF2B5EF4-FFF2-40B4-BE49-F238E27FC236}">
                <a16:creationId xmlns:a16="http://schemas.microsoft.com/office/drawing/2014/main" id="{CA2A130D-23AA-4B84-9CE9-9C092E667A55}"/>
              </a:ext>
            </a:extLst>
          </p:cNvPr>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896425" y="1115580"/>
            <a:ext cx="2834832" cy="205236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B1A15D2D-3088-4958-A04E-24D26596B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180" y="4012511"/>
            <a:ext cx="2248820" cy="1835037"/>
          </a:xfrm>
          <a:prstGeom prst="rect">
            <a:avLst/>
          </a:prstGeom>
        </p:spPr>
      </p:pic>
    </p:spTree>
    <p:extLst>
      <p:ext uri="{BB962C8B-B14F-4D97-AF65-F5344CB8AC3E}">
        <p14:creationId xmlns:p14="http://schemas.microsoft.com/office/powerpoint/2010/main" val="2960962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PA-圆角矩形 8">
            <a:extLst>
              <a:ext uri="{FF2B5EF4-FFF2-40B4-BE49-F238E27FC236}">
                <a16:creationId xmlns:a16="http://schemas.microsoft.com/office/drawing/2014/main" id="{6E6F20AA-C6E8-44BE-8D19-0D3C9BDEE11F}"/>
              </a:ext>
            </a:extLst>
          </p:cNvPr>
          <p:cNvSpPr/>
          <p:nvPr>
            <p:custDataLst>
              <p:tags r:id="rId1"/>
            </p:custDataLst>
          </p:nvPr>
        </p:nvSpPr>
        <p:spPr>
          <a:xfrm>
            <a:off x="5668294" y="3129525"/>
            <a:ext cx="1184626" cy="322625"/>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PA-标题 1">
            <a:extLst>
              <a:ext uri="{FF2B5EF4-FFF2-40B4-BE49-F238E27FC236}">
                <a16:creationId xmlns:a16="http://schemas.microsoft.com/office/drawing/2014/main" id="{4CC0907A-1A62-48F4-9B55-9BB7DDD59158}"/>
              </a:ext>
            </a:extLst>
          </p:cNvPr>
          <p:cNvSpPr txBox="1">
            <a:spLocks/>
          </p:cNvSpPr>
          <p:nvPr>
            <p:custDataLst>
              <p:tags r:id="rId2"/>
            </p:custDataLst>
          </p:nvPr>
        </p:nvSpPr>
        <p:spPr>
          <a:xfrm>
            <a:off x="5668294" y="2268830"/>
            <a:ext cx="1225168" cy="761162"/>
          </a:xfrm>
          <a:prstGeom prst="rect">
            <a:avLst/>
          </a:prstGeom>
        </p:spPr>
        <p:txBody>
          <a:bodyPr vert="horz" lIns="121917" tIns="60958" rIns="121917" bIns="60958"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en-US" sz="13800" dirty="0">
                <a:solidFill>
                  <a:schemeClr val="tx1">
                    <a:lumMod val="75000"/>
                    <a:lumOff val="25000"/>
                  </a:schemeClr>
                </a:solidFill>
                <a:latin typeface="华文细黑" panose="02010600040101010101" pitchFamily="2" charset="-122"/>
                <a:ea typeface="华文细黑" panose="02010600040101010101" pitchFamily="2" charset="-122"/>
              </a:rPr>
              <a:t>2</a:t>
            </a:r>
          </a:p>
        </p:txBody>
      </p:sp>
      <p:grpSp>
        <p:nvGrpSpPr>
          <p:cNvPr id="2" name="PA-组合 1">
            <a:extLst>
              <a:ext uri="{FF2B5EF4-FFF2-40B4-BE49-F238E27FC236}">
                <a16:creationId xmlns:a16="http://schemas.microsoft.com/office/drawing/2014/main" id="{FE316119-C1FB-49B5-BFA0-52F96C18D6D6}"/>
              </a:ext>
            </a:extLst>
          </p:cNvPr>
          <p:cNvGrpSpPr/>
          <p:nvPr>
            <p:custDataLst>
              <p:tags r:id="rId3"/>
            </p:custDataLst>
          </p:nvPr>
        </p:nvGrpSpPr>
        <p:grpSpPr>
          <a:xfrm>
            <a:off x="616515" y="388374"/>
            <a:ext cx="2255157" cy="2037622"/>
            <a:chOff x="616515" y="388374"/>
            <a:chExt cx="2255157" cy="2037622"/>
          </a:xfrm>
        </p:grpSpPr>
        <p:sp>
          <p:nvSpPr>
            <p:cNvPr id="16" name="PA-圆角矩形 15">
              <a:extLst>
                <a:ext uri="{FF2B5EF4-FFF2-40B4-BE49-F238E27FC236}">
                  <a16:creationId xmlns:a16="http://schemas.microsoft.com/office/drawing/2014/main" id="{C7CD84A2-40A3-401F-A9DA-409B4ABF8718}"/>
                </a:ext>
              </a:extLst>
            </p:cNvPr>
            <p:cNvSpPr/>
            <p:nvPr>
              <p:custDataLst>
                <p:tags r:id="rId19"/>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圆角矩形 16">
              <a:extLst>
                <a:ext uri="{FF2B5EF4-FFF2-40B4-BE49-F238E27FC236}">
                  <a16:creationId xmlns:a16="http://schemas.microsoft.com/office/drawing/2014/main" id="{CE925F5F-607C-407D-A2D0-44942966DD87}"/>
                </a:ext>
              </a:extLst>
            </p:cNvPr>
            <p:cNvSpPr/>
            <p:nvPr>
              <p:custDataLst>
                <p:tags r:id="rId20"/>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圆角矩形 18">
              <a:extLst>
                <a:ext uri="{FF2B5EF4-FFF2-40B4-BE49-F238E27FC236}">
                  <a16:creationId xmlns:a16="http://schemas.microsoft.com/office/drawing/2014/main" id="{38A43B7E-6714-4239-A6C0-A20C9EB6EFEA}"/>
                </a:ext>
              </a:extLst>
            </p:cNvPr>
            <p:cNvSpPr/>
            <p:nvPr>
              <p:custDataLst>
                <p:tags r:id="rId21"/>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圆角矩形 22">
              <a:extLst>
                <a:ext uri="{FF2B5EF4-FFF2-40B4-BE49-F238E27FC236}">
                  <a16:creationId xmlns:a16="http://schemas.microsoft.com/office/drawing/2014/main" id="{34B063C5-342C-4688-959C-C9D3F304138D}"/>
                </a:ext>
              </a:extLst>
            </p:cNvPr>
            <p:cNvSpPr/>
            <p:nvPr>
              <p:custDataLst>
                <p:tags r:id="rId22"/>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PA-组合 3">
            <a:extLst>
              <a:ext uri="{FF2B5EF4-FFF2-40B4-BE49-F238E27FC236}">
                <a16:creationId xmlns:a16="http://schemas.microsoft.com/office/drawing/2014/main" id="{78AF53CE-E68D-4442-B5FA-723F316BD7BA}"/>
              </a:ext>
            </a:extLst>
          </p:cNvPr>
          <p:cNvGrpSpPr/>
          <p:nvPr>
            <p:custDataLst>
              <p:tags r:id="rId4"/>
            </p:custDataLst>
          </p:nvPr>
        </p:nvGrpSpPr>
        <p:grpSpPr>
          <a:xfrm>
            <a:off x="4834826" y="3692895"/>
            <a:ext cx="2565331" cy="1143482"/>
            <a:chOff x="4834826" y="3692895"/>
            <a:chExt cx="2565331" cy="1143482"/>
          </a:xfrm>
        </p:grpSpPr>
        <p:sp>
          <p:nvSpPr>
            <p:cNvPr id="8" name="PA-标题 1">
              <a:extLst>
                <a:ext uri="{FF2B5EF4-FFF2-40B4-BE49-F238E27FC236}">
                  <a16:creationId xmlns:a16="http://schemas.microsoft.com/office/drawing/2014/main" id="{4C4B8C7B-8E26-4887-A7AE-5F2964DE7283}"/>
                </a:ext>
              </a:extLst>
            </p:cNvPr>
            <p:cNvSpPr txBox="1">
              <a:spLocks/>
            </p:cNvSpPr>
            <p:nvPr>
              <p:custDataLst>
                <p:tags r:id="rId17"/>
              </p:custDataLst>
            </p:nvPr>
          </p:nvSpPr>
          <p:spPr>
            <a:xfrm>
              <a:off x="4834826" y="3692895"/>
              <a:ext cx="2565331" cy="590309"/>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r>
                <a:rPr lang="en-US" sz="2000" b="1" dirty="0">
                  <a:solidFill>
                    <a:schemeClr val="tx1">
                      <a:lumMod val="75000"/>
                      <a:lumOff val="25000"/>
                    </a:schemeClr>
                  </a:solidFill>
                  <a:latin typeface="微软雅黑" panose="020B0503020204020204" pitchFamily="34" charset="-122"/>
                  <a:ea typeface="微软雅黑" panose="020B0503020204020204" pitchFamily="34" charset="-122"/>
                </a:rPr>
                <a:t>AI</a:t>
              </a:r>
            </a:p>
          </p:txBody>
        </p:sp>
        <p:sp>
          <p:nvSpPr>
            <p:cNvPr id="18" name="PA-标题 1">
              <a:extLst>
                <a:ext uri="{FF2B5EF4-FFF2-40B4-BE49-F238E27FC236}">
                  <a16:creationId xmlns:a16="http://schemas.microsoft.com/office/drawing/2014/main" id="{F3011DD2-2A1F-4850-A2BD-F9962C5A2BF0}"/>
                </a:ext>
              </a:extLst>
            </p:cNvPr>
            <p:cNvSpPr txBox="1">
              <a:spLocks/>
            </p:cNvSpPr>
            <p:nvPr>
              <p:custDataLst>
                <p:tags r:id="rId18"/>
              </p:custDataLst>
            </p:nvPr>
          </p:nvSpPr>
          <p:spPr>
            <a:xfrm>
              <a:off x="4834827" y="3866014"/>
              <a:ext cx="2565330" cy="970363"/>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dist"/>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0" name="PA-组合 1">
            <a:extLst>
              <a:ext uri="{FF2B5EF4-FFF2-40B4-BE49-F238E27FC236}">
                <a16:creationId xmlns:a16="http://schemas.microsoft.com/office/drawing/2014/main" id="{45381ABC-1EC4-4B4F-A10C-E3936D973F22}"/>
              </a:ext>
            </a:extLst>
          </p:cNvPr>
          <p:cNvGrpSpPr/>
          <p:nvPr>
            <p:custDataLst>
              <p:tags r:id="rId5"/>
            </p:custDataLst>
          </p:nvPr>
        </p:nvGrpSpPr>
        <p:grpSpPr>
          <a:xfrm>
            <a:off x="616515" y="391920"/>
            <a:ext cx="2255157" cy="2037622"/>
            <a:chOff x="616515" y="388374"/>
            <a:chExt cx="2255157" cy="2037622"/>
          </a:xfrm>
        </p:grpSpPr>
        <p:sp>
          <p:nvSpPr>
            <p:cNvPr id="24" name="PA-圆角矩形 15">
              <a:extLst>
                <a:ext uri="{FF2B5EF4-FFF2-40B4-BE49-F238E27FC236}">
                  <a16:creationId xmlns:a16="http://schemas.microsoft.com/office/drawing/2014/main" id="{6C04B470-BFEF-4F6A-A946-471B5D355C19}"/>
                </a:ext>
              </a:extLst>
            </p:cNvPr>
            <p:cNvSpPr/>
            <p:nvPr>
              <p:custDataLst>
                <p:tags r:id="rId13"/>
              </p:custDataLst>
            </p:nvPr>
          </p:nvSpPr>
          <p:spPr>
            <a:xfrm>
              <a:off x="859320" y="388374"/>
              <a:ext cx="1189399" cy="1189398"/>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圆角矩形 16">
              <a:extLst>
                <a:ext uri="{FF2B5EF4-FFF2-40B4-BE49-F238E27FC236}">
                  <a16:creationId xmlns:a16="http://schemas.microsoft.com/office/drawing/2014/main" id="{6C0F716D-B261-4372-8C3B-59CA2EBD6F64}"/>
                </a:ext>
              </a:extLst>
            </p:cNvPr>
            <p:cNvSpPr/>
            <p:nvPr>
              <p:custDataLst>
                <p:tags r:id="rId14"/>
              </p:custDataLst>
            </p:nvPr>
          </p:nvSpPr>
          <p:spPr>
            <a:xfrm>
              <a:off x="616515" y="1940387"/>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圆角矩形 18">
              <a:extLst>
                <a:ext uri="{FF2B5EF4-FFF2-40B4-BE49-F238E27FC236}">
                  <a16:creationId xmlns:a16="http://schemas.microsoft.com/office/drawing/2014/main" id="{1C95B621-18DC-4B25-BF35-BBFB14FA1474}"/>
                </a:ext>
              </a:extLst>
            </p:cNvPr>
            <p:cNvSpPr/>
            <p:nvPr>
              <p:custDataLst>
                <p:tags r:id="rId15"/>
              </p:custDataLst>
            </p:nvPr>
          </p:nvSpPr>
          <p:spPr>
            <a:xfrm>
              <a:off x="2386063" y="473001"/>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圆角矩形 22">
              <a:extLst>
                <a:ext uri="{FF2B5EF4-FFF2-40B4-BE49-F238E27FC236}">
                  <a16:creationId xmlns:a16="http://schemas.microsoft.com/office/drawing/2014/main" id="{37E85A14-7BB4-4957-86CD-3FC71F1F1798}"/>
                </a:ext>
              </a:extLst>
            </p:cNvPr>
            <p:cNvSpPr/>
            <p:nvPr>
              <p:custDataLst>
                <p:tags r:id="rId16"/>
              </p:custDataLst>
            </p:nvPr>
          </p:nvSpPr>
          <p:spPr>
            <a:xfrm>
              <a:off x="968410" y="983073"/>
              <a:ext cx="485609" cy="485609"/>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PA-组合 2">
            <a:extLst>
              <a:ext uri="{FF2B5EF4-FFF2-40B4-BE49-F238E27FC236}">
                <a16:creationId xmlns:a16="http://schemas.microsoft.com/office/drawing/2014/main" id="{03B04EBE-E721-4505-A5C8-558D26B631DF}"/>
              </a:ext>
            </a:extLst>
          </p:cNvPr>
          <p:cNvGrpSpPr/>
          <p:nvPr>
            <p:custDataLst>
              <p:tags r:id="rId6"/>
            </p:custDataLst>
          </p:nvPr>
        </p:nvGrpSpPr>
        <p:grpSpPr>
          <a:xfrm>
            <a:off x="10808283" y="5519196"/>
            <a:ext cx="728414" cy="994593"/>
            <a:chOff x="11061001" y="5636871"/>
            <a:chExt cx="728414" cy="994593"/>
          </a:xfrm>
        </p:grpSpPr>
        <p:sp>
          <p:nvSpPr>
            <p:cNvPr id="29" name="PA-圆角矩形 20">
              <a:extLst>
                <a:ext uri="{FF2B5EF4-FFF2-40B4-BE49-F238E27FC236}">
                  <a16:creationId xmlns:a16="http://schemas.microsoft.com/office/drawing/2014/main" id="{9343CEE2-BF0F-480A-8A51-D0081B2B9E57}"/>
                </a:ext>
              </a:extLst>
            </p:cNvPr>
            <p:cNvSpPr/>
            <p:nvPr>
              <p:custDataLst>
                <p:tags r:id="rId11"/>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圆角矩形 21">
              <a:extLst>
                <a:ext uri="{FF2B5EF4-FFF2-40B4-BE49-F238E27FC236}">
                  <a16:creationId xmlns:a16="http://schemas.microsoft.com/office/drawing/2014/main" id="{2B1389B9-66FC-45FA-8950-863C406B87B6}"/>
                </a:ext>
              </a:extLst>
            </p:cNvPr>
            <p:cNvSpPr/>
            <p:nvPr>
              <p:custDataLst>
                <p:tags r:id="rId12"/>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PA-组合 2">
            <a:extLst>
              <a:ext uri="{FF2B5EF4-FFF2-40B4-BE49-F238E27FC236}">
                <a16:creationId xmlns:a16="http://schemas.microsoft.com/office/drawing/2014/main" id="{88B89166-D218-4AE5-8CA9-5E49DAABB1F4}"/>
              </a:ext>
            </a:extLst>
          </p:cNvPr>
          <p:cNvGrpSpPr/>
          <p:nvPr>
            <p:custDataLst>
              <p:tags r:id="rId7"/>
            </p:custDataLst>
          </p:nvPr>
        </p:nvGrpSpPr>
        <p:grpSpPr>
          <a:xfrm>
            <a:off x="10808283" y="5519196"/>
            <a:ext cx="728414" cy="994593"/>
            <a:chOff x="11061001" y="5636871"/>
            <a:chExt cx="728414" cy="994593"/>
          </a:xfrm>
        </p:grpSpPr>
        <p:sp>
          <p:nvSpPr>
            <p:cNvPr id="32" name="PA-圆角矩形 20">
              <a:extLst>
                <a:ext uri="{FF2B5EF4-FFF2-40B4-BE49-F238E27FC236}">
                  <a16:creationId xmlns:a16="http://schemas.microsoft.com/office/drawing/2014/main" id="{28A80E83-1203-4740-B296-4AD1E3CE08F6}"/>
                </a:ext>
              </a:extLst>
            </p:cNvPr>
            <p:cNvSpPr/>
            <p:nvPr>
              <p:custDataLst>
                <p:tags r:id="rId9"/>
              </p:custDataLst>
            </p:nvPr>
          </p:nvSpPr>
          <p:spPr>
            <a:xfrm>
              <a:off x="11061001" y="5993455"/>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圆角矩形 21">
              <a:extLst>
                <a:ext uri="{FF2B5EF4-FFF2-40B4-BE49-F238E27FC236}">
                  <a16:creationId xmlns:a16="http://schemas.microsoft.com/office/drawing/2014/main" id="{15ED84CC-1617-4DF3-B51B-3A8B64AEAA20}"/>
                </a:ext>
              </a:extLst>
            </p:cNvPr>
            <p:cNvSpPr/>
            <p:nvPr>
              <p:custDataLst>
                <p:tags r:id="rId10"/>
              </p:custDataLst>
            </p:nvPr>
          </p:nvSpPr>
          <p:spPr>
            <a:xfrm>
              <a:off x="11303806" y="5636871"/>
              <a:ext cx="485609" cy="994593"/>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圆角矩形 9">
            <a:extLst>
              <a:ext uri="{FF2B5EF4-FFF2-40B4-BE49-F238E27FC236}">
                <a16:creationId xmlns:a16="http://schemas.microsoft.com/office/drawing/2014/main" id="{23F784A1-6035-4AB1-9021-4A364ADDD4D3}"/>
              </a:ext>
            </a:extLst>
          </p:cNvPr>
          <p:cNvSpPr/>
          <p:nvPr>
            <p:custDataLst>
              <p:tags r:id="rId8"/>
            </p:custDataLst>
          </p:nvPr>
        </p:nvSpPr>
        <p:spPr>
          <a:xfrm>
            <a:off x="5303588" y="2822003"/>
            <a:ext cx="497667" cy="497668"/>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18890771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Lst>
</file>

<file path=ppt/tags/tag146.xml><?xml version="1.0" encoding="utf-8"?>
<p:tagLst xmlns:a="http://schemas.openxmlformats.org/drawingml/2006/main" xmlns:r="http://schemas.openxmlformats.org/officeDocument/2006/relationships" xmlns:p="http://schemas.openxmlformats.org/presentationml/2006/main">
  <p:tag name="PA" val="v5.2.11"/>
</p:tagLst>
</file>

<file path=ppt/tags/tag147.xml><?xml version="1.0" encoding="utf-8"?>
<p:tagLst xmlns:a="http://schemas.openxmlformats.org/drawingml/2006/main" xmlns:r="http://schemas.openxmlformats.org/officeDocument/2006/relationships" xmlns:p="http://schemas.openxmlformats.org/presentationml/2006/main">
  <p:tag name="PA" val="v5.2.11"/>
</p:tagLst>
</file>

<file path=ppt/tags/tag148.xml><?xml version="1.0" encoding="utf-8"?>
<p:tagLst xmlns:a="http://schemas.openxmlformats.org/drawingml/2006/main" xmlns:r="http://schemas.openxmlformats.org/officeDocument/2006/relationships" xmlns:p="http://schemas.openxmlformats.org/presentationml/2006/main">
  <p:tag name="PA" val="v5.2.11"/>
</p:tagLst>
</file>

<file path=ppt/tags/tag149.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Lst>
</file>

<file path=ppt/tags/tag158.xml><?xml version="1.0" encoding="utf-8"?>
<p:tagLst xmlns:a="http://schemas.openxmlformats.org/drawingml/2006/main" xmlns:r="http://schemas.openxmlformats.org/officeDocument/2006/relationships" xmlns:p="http://schemas.openxmlformats.org/presentationml/2006/main">
  <p:tag name="PA" val="v5.2.11"/>
</p:tagLst>
</file>

<file path=ppt/tags/tag159.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60.xml><?xml version="1.0" encoding="utf-8"?>
<p:tagLst xmlns:a="http://schemas.openxmlformats.org/drawingml/2006/main" xmlns:r="http://schemas.openxmlformats.org/officeDocument/2006/relationships" xmlns:p="http://schemas.openxmlformats.org/presentationml/2006/main">
  <p:tag name="PA" val="v5.2.11"/>
</p:tagLst>
</file>

<file path=ppt/tags/tag161.xml><?xml version="1.0" encoding="utf-8"?>
<p:tagLst xmlns:a="http://schemas.openxmlformats.org/drawingml/2006/main" xmlns:r="http://schemas.openxmlformats.org/officeDocument/2006/relationships" xmlns:p="http://schemas.openxmlformats.org/presentationml/2006/main">
  <p:tag name="PA" val="v5.2.11"/>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Lst>
</file>

<file path=ppt/tags/tag174.xml><?xml version="1.0" encoding="utf-8"?>
<p:tagLst xmlns:a="http://schemas.openxmlformats.org/drawingml/2006/main" xmlns:r="http://schemas.openxmlformats.org/officeDocument/2006/relationships" xmlns:p="http://schemas.openxmlformats.org/presentationml/2006/main">
  <p:tag name="PA" val="v5.2.11"/>
</p:tagLst>
</file>

<file path=ppt/tags/tag175.xml><?xml version="1.0" encoding="utf-8"?>
<p:tagLst xmlns:a="http://schemas.openxmlformats.org/drawingml/2006/main" xmlns:r="http://schemas.openxmlformats.org/officeDocument/2006/relationships" xmlns:p="http://schemas.openxmlformats.org/presentationml/2006/main">
  <p:tag name="PA" val="v5.2.11"/>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80.xml><?xml version="1.0" encoding="utf-8"?>
<p:tagLst xmlns:a="http://schemas.openxmlformats.org/drawingml/2006/main" xmlns:r="http://schemas.openxmlformats.org/officeDocument/2006/relationships" xmlns:p="http://schemas.openxmlformats.org/presentationml/2006/main">
  <p:tag name="PA" val="v5.2.11"/>
</p:tagLst>
</file>

<file path=ppt/tags/tag181.xml><?xml version="1.0" encoding="utf-8"?>
<p:tagLst xmlns:a="http://schemas.openxmlformats.org/drawingml/2006/main" xmlns:r="http://schemas.openxmlformats.org/officeDocument/2006/relationships" xmlns:p="http://schemas.openxmlformats.org/presentationml/2006/main">
  <p:tag name="PA" val="v5.2.11"/>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Lst>
</file>

<file path=ppt/tags/tag184.xml><?xml version="1.0" encoding="utf-8"?>
<p:tagLst xmlns:a="http://schemas.openxmlformats.org/drawingml/2006/main" xmlns:r="http://schemas.openxmlformats.org/officeDocument/2006/relationships" xmlns:p="http://schemas.openxmlformats.org/presentationml/2006/main">
  <p:tag name="PA" val="v5.2.11"/>
</p:tagLst>
</file>

<file path=ppt/tags/tag185.xml><?xml version="1.0" encoding="utf-8"?>
<p:tagLst xmlns:a="http://schemas.openxmlformats.org/drawingml/2006/main" xmlns:r="http://schemas.openxmlformats.org/officeDocument/2006/relationships" xmlns:p="http://schemas.openxmlformats.org/presentationml/2006/main">
  <p:tag name="PA" val="v5.2.11"/>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PA" val="v5.2.11"/>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PA" val="v5.2.11"/>
</p:tagLst>
</file>

<file path=ppt/tags/tag263.xml><?xml version="1.0" encoding="utf-8"?>
<p:tagLst xmlns:a="http://schemas.openxmlformats.org/drawingml/2006/main" xmlns:r="http://schemas.openxmlformats.org/officeDocument/2006/relationships" xmlns:p="http://schemas.openxmlformats.org/presentationml/2006/main">
  <p:tag name="PA" val="v5.2.11"/>
</p:tagLst>
</file>

<file path=ppt/tags/tag264.xml><?xml version="1.0" encoding="utf-8"?>
<p:tagLst xmlns:a="http://schemas.openxmlformats.org/drawingml/2006/main" xmlns:r="http://schemas.openxmlformats.org/officeDocument/2006/relationships" xmlns:p="http://schemas.openxmlformats.org/presentationml/2006/main">
  <p:tag name="PA" val="v5.2.11"/>
</p:tagLst>
</file>

<file path=ppt/tags/tag265.xml><?xml version="1.0" encoding="utf-8"?>
<p:tagLst xmlns:a="http://schemas.openxmlformats.org/drawingml/2006/main" xmlns:r="http://schemas.openxmlformats.org/officeDocument/2006/relationships" xmlns:p="http://schemas.openxmlformats.org/presentationml/2006/main">
  <p:tag name="PA" val="v5.2.11"/>
</p:tagLst>
</file>

<file path=ppt/tags/tag266.xml><?xml version="1.0" encoding="utf-8"?>
<p:tagLst xmlns:a="http://schemas.openxmlformats.org/drawingml/2006/main" xmlns:r="http://schemas.openxmlformats.org/officeDocument/2006/relationships" xmlns:p="http://schemas.openxmlformats.org/presentationml/2006/main">
  <p:tag name="PA" val="v5.2.11"/>
</p:tagLst>
</file>

<file path=ppt/tags/tag267.xml><?xml version="1.0" encoding="utf-8"?>
<p:tagLst xmlns:a="http://schemas.openxmlformats.org/drawingml/2006/main" xmlns:r="http://schemas.openxmlformats.org/officeDocument/2006/relationships" xmlns:p="http://schemas.openxmlformats.org/presentationml/2006/main">
  <p:tag name="PA" val="v5.2.11"/>
</p:tagLst>
</file>

<file path=ppt/tags/tag268.xml><?xml version="1.0" encoding="utf-8"?>
<p:tagLst xmlns:a="http://schemas.openxmlformats.org/drawingml/2006/main" xmlns:r="http://schemas.openxmlformats.org/officeDocument/2006/relationships" xmlns:p="http://schemas.openxmlformats.org/presentationml/2006/main">
  <p:tag name="PA" val="v5.2.11"/>
</p:tagLst>
</file>

<file path=ppt/tags/tag269.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70.xml><?xml version="1.0" encoding="utf-8"?>
<p:tagLst xmlns:a="http://schemas.openxmlformats.org/drawingml/2006/main" xmlns:r="http://schemas.openxmlformats.org/officeDocument/2006/relationships" xmlns:p="http://schemas.openxmlformats.org/presentationml/2006/main">
  <p:tag name="PA" val="v5.2.11"/>
</p:tagLst>
</file>

<file path=ppt/tags/tag271.xml><?xml version="1.0" encoding="utf-8"?>
<p:tagLst xmlns:a="http://schemas.openxmlformats.org/drawingml/2006/main" xmlns:r="http://schemas.openxmlformats.org/officeDocument/2006/relationships" xmlns:p="http://schemas.openxmlformats.org/presentationml/2006/main">
  <p:tag name="PA" val="v5.2.11"/>
</p:tagLst>
</file>

<file path=ppt/tags/tag272.xml><?xml version="1.0" encoding="utf-8"?>
<p:tagLst xmlns:a="http://schemas.openxmlformats.org/drawingml/2006/main" xmlns:r="http://schemas.openxmlformats.org/officeDocument/2006/relationships" xmlns:p="http://schemas.openxmlformats.org/presentationml/2006/main">
  <p:tag name="PA" val="v5.2.11"/>
</p:tagLst>
</file>

<file path=ppt/tags/tag273.xml><?xml version="1.0" encoding="utf-8"?>
<p:tagLst xmlns:a="http://schemas.openxmlformats.org/drawingml/2006/main" xmlns:r="http://schemas.openxmlformats.org/officeDocument/2006/relationships" xmlns:p="http://schemas.openxmlformats.org/presentationml/2006/main">
  <p:tag name="PA" val="v5.2.11"/>
</p:tagLst>
</file>

<file path=ppt/tags/tag274.xml><?xml version="1.0" encoding="utf-8"?>
<p:tagLst xmlns:a="http://schemas.openxmlformats.org/drawingml/2006/main" xmlns:r="http://schemas.openxmlformats.org/officeDocument/2006/relationships" xmlns:p="http://schemas.openxmlformats.org/presentationml/2006/main">
  <p:tag name="PA" val="v5.2.11"/>
</p:tagLst>
</file>

<file path=ppt/tags/tag275.xml><?xml version="1.0" encoding="utf-8"?>
<p:tagLst xmlns:a="http://schemas.openxmlformats.org/drawingml/2006/main" xmlns:r="http://schemas.openxmlformats.org/officeDocument/2006/relationships" xmlns:p="http://schemas.openxmlformats.org/presentationml/2006/main">
  <p:tag name="PA" val="v5.2.11"/>
</p:tagLst>
</file>

<file path=ppt/tags/tag276.xml><?xml version="1.0" encoding="utf-8"?>
<p:tagLst xmlns:a="http://schemas.openxmlformats.org/drawingml/2006/main" xmlns:r="http://schemas.openxmlformats.org/officeDocument/2006/relationships" xmlns:p="http://schemas.openxmlformats.org/presentationml/2006/main">
  <p:tag name="PA" val="v5.2.11"/>
</p:tagLst>
</file>

<file path=ppt/tags/tag277.xml><?xml version="1.0" encoding="utf-8"?>
<p:tagLst xmlns:a="http://schemas.openxmlformats.org/drawingml/2006/main" xmlns:r="http://schemas.openxmlformats.org/officeDocument/2006/relationships" xmlns:p="http://schemas.openxmlformats.org/presentationml/2006/main">
  <p:tag name="PA" val="v5.2.11"/>
</p:tagLst>
</file>

<file path=ppt/tags/tag278.xml><?xml version="1.0" encoding="utf-8"?>
<p:tagLst xmlns:a="http://schemas.openxmlformats.org/drawingml/2006/main" xmlns:r="http://schemas.openxmlformats.org/officeDocument/2006/relationships" xmlns:p="http://schemas.openxmlformats.org/presentationml/2006/main">
  <p:tag name="PA" val="v5.2.11"/>
</p:tagLst>
</file>

<file path=ppt/tags/tag279.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80.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TotalTime>
  <Words>749</Words>
  <Application>Microsoft Office PowerPoint</Application>
  <PresentationFormat>宽屏</PresentationFormat>
  <Paragraphs>122</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等线</vt:lpstr>
      <vt:lpstr>等线 Light</vt:lpstr>
      <vt:lpstr>华文细黑</vt:lpstr>
      <vt:lpstr>思源黑体 CN Bold</vt:lpstr>
      <vt:lpstr>思源黑体 CN Light</vt:lpstr>
      <vt:lpstr>微软雅黑</vt:lpstr>
      <vt:lpstr>幼圆</vt:lpstr>
      <vt:lpstr>Arial</vt:lpstr>
      <vt:lpstr>Bahnschrift</vt:lpstr>
      <vt:lpstr>Tw Cen MT Condensed Extra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雪 雷</dc:creator>
  <cp:lastModifiedBy>白 晏迟</cp:lastModifiedBy>
  <cp:revision>113</cp:revision>
  <dcterms:created xsi:type="dcterms:W3CDTF">2021-08-22T12:17:40Z</dcterms:created>
  <dcterms:modified xsi:type="dcterms:W3CDTF">2023-07-24T23:21:41Z</dcterms:modified>
</cp:coreProperties>
</file>